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D93_785D6E11.xml" ContentType="application/vnd.ms-powerpoint.comments+xml"/>
  <Override PartName="/ppt/comments/modernComment_D97_5F6B23FC.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 id="2147483648" r:id="rId2"/>
  </p:sldMasterIdLst>
  <p:notesMasterIdLst>
    <p:notesMasterId r:id="rId52"/>
  </p:notesMasterIdLst>
  <p:sldIdLst>
    <p:sldId id="272" r:id="rId3"/>
    <p:sldId id="3484" r:id="rId4"/>
    <p:sldId id="3489" r:id="rId5"/>
    <p:sldId id="3490" r:id="rId6"/>
    <p:sldId id="3487" r:id="rId7"/>
    <p:sldId id="3488" r:id="rId8"/>
    <p:sldId id="3485" r:id="rId9"/>
    <p:sldId id="3486" r:id="rId10"/>
    <p:sldId id="273" r:id="rId11"/>
    <p:sldId id="274" r:id="rId12"/>
    <p:sldId id="1312" r:id="rId13"/>
    <p:sldId id="1333" r:id="rId14"/>
    <p:sldId id="3491" r:id="rId15"/>
    <p:sldId id="3492" r:id="rId16"/>
    <p:sldId id="3494" r:id="rId17"/>
    <p:sldId id="1336" r:id="rId18"/>
    <p:sldId id="3483" r:id="rId19"/>
    <p:sldId id="3466" r:id="rId20"/>
    <p:sldId id="3423" r:id="rId21"/>
    <p:sldId id="1337" r:id="rId22"/>
    <p:sldId id="620" r:id="rId23"/>
    <p:sldId id="3473" r:id="rId24"/>
    <p:sldId id="3468" r:id="rId25"/>
    <p:sldId id="3482" r:id="rId26"/>
    <p:sldId id="3470" r:id="rId27"/>
    <p:sldId id="3480" r:id="rId28"/>
    <p:sldId id="3467" r:id="rId29"/>
    <p:sldId id="3475" r:id="rId30"/>
    <p:sldId id="3477" r:id="rId31"/>
    <p:sldId id="3472" r:id="rId32"/>
    <p:sldId id="3495" r:id="rId33"/>
    <p:sldId id="3471" r:id="rId34"/>
    <p:sldId id="3478" r:id="rId35"/>
    <p:sldId id="3481" r:id="rId36"/>
    <p:sldId id="3479" r:id="rId37"/>
    <p:sldId id="260" r:id="rId38"/>
    <p:sldId id="256" r:id="rId39"/>
    <p:sldId id="262" r:id="rId40"/>
    <p:sldId id="257" r:id="rId41"/>
    <p:sldId id="263" r:id="rId42"/>
    <p:sldId id="258" r:id="rId43"/>
    <p:sldId id="264" r:id="rId44"/>
    <p:sldId id="259" r:id="rId45"/>
    <p:sldId id="265" r:id="rId46"/>
    <p:sldId id="266" r:id="rId47"/>
    <p:sldId id="267" r:id="rId48"/>
    <p:sldId id="268" r:id="rId49"/>
    <p:sldId id="270" r:id="rId50"/>
    <p:sldId id="27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F6AA5A-C3AA-7CF5-5A27-F2F2E5ED89B5}" name="Darshnika Lakhoo" initials="DL" userId="S::dlakhoo@wrhi.ac.za::38c40ddc-e929-49b8-a865-5980daafd575"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D360B7-023B-459F-A3DD-830843F680B5}" v="38" dt="2023-11-20T11:49:22.563"/>
    <p1510:client id="{D078CB0F-F2DC-4A62-A574-39E0ACDE1C84}" v="228" dt="2023-11-22T10:20:57.072"/>
    <p1510:client id="{D9537B9B-71C7-4354-8D9F-C19E28C64C10}" v="283" dt="2023-11-22T11:13:30.948"/>
    <p1510:client id="{F8F537B5-BC38-4838-8E4A-977BBED37198}" v="67" dt="2023-11-22T11:17:44.4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p:scale>
          <a:sx n="70" d="100"/>
          <a:sy n="70" d="100"/>
        </p:scale>
        <p:origin x="344"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8/10/relationships/authors" Targe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lebohile Motana" clId="Web-{D078CB0F-F2DC-4A62-A574-39E0ACDE1C84}"/>
    <pc:docChg chg="addSld delSld modSld">
      <pc:chgData name="Relebohile Motana" userId="" providerId="" clId="Web-{D078CB0F-F2DC-4A62-A574-39E0ACDE1C84}" dt="2023-11-22T10:20:57.072" v="143" actId="1076"/>
      <pc:docMkLst>
        <pc:docMk/>
      </pc:docMkLst>
      <pc:sldChg chg="addSp delSp modSp">
        <pc:chgData name="Relebohile Motana" userId="" providerId="" clId="Web-{D078CB0F-F2DC-4A62-A574-39E0ACDE1C84}" dt="2023-11-22T08:09:04.999" v="80" actId="14100"/>
        <pc:sldMkLst>
          <pc:docMk/>
          <pc:sldMk cId="1427391126" sldId="3468"/>
        </pc:sldMkLst>
        <pc:spChg chg="del">
          <ac:chgData name="Relebohile Motana" userId="" providerId="" clId="Web-{D078CB0F-F2DC-4A62-A574-39E0ACDE1C84}" dt="2023-11-22T07:51:22.556" v="0"/>
          <ac:spMkLst>
            <pc:docMk/>
            <pc:sldMk cId="1427391126" sldId="3468"/>
            <ac:spMk id="3" creationId="{52A9C21F-1B2D-EE39-10B0-E909337B6858}"/>
          </ac:spMkLst>
        </pc:spChg>
        <pc:graphicFrameChg chg="add del mod modGraphic">
          <ac:chgData name="Relebohile Motana" userId="" providerId="" clId="Web-{D078CB0F-F2DC-4A62-A574-39E0ACDE1C84}" dt="2023-11-22T08:02:18.084" v="68"/>
          <ac:graphicFrameMkLst>
            <pc:docMk/>
            <pc:sldMk cId="1427391126" sldId="3468"/>
            <ac:graphicFrameMk id="5" creationId="{9E46AAF4-52BD-47CB-887E-5F42D8F35027}"/>
          </ac:graphicFrameMkLst>
        </pc:graphicFrameChg>
        <pc:picChg chg="add del mod">
          <ac:chgData name="Relebohile Motana" userId="" providerId="" clId="Web-{D078CB0F-F2DC-4A62-A574-39E0ACDE1C84}" dt="2023-11-22T08:08:21.295" v="74"/>
          <ac:picMkLst>
            <pc:docMk/>
            <pc:sldMk cId="1427391126" sldId="3468"/>
            <ac:picMk id="6" creationId="{AC0B711E-A375-2D65-9DEC-48175FC32125}"/>
          </ac:picMkLst>
        </pc:picChg>
        <pc:picChg chg="add mod">
          <ac:chgData name="Relebohile Motana" userId="" providerId="" clId="Web-{D078CB0F-F2DC-4A62-A574-39E0ACDE1C84}" dt="2023-11-22T08:09:04.999" v="80" actId="14100"/>
          <ac:picMkLst>
            <pc:docMk/>
            <pc:sldMk cId="1427391126" sldId="3468"/>
            <ac:picMk id="7" creationId="{5E13E224-24D6-DE06-9007-50C136E400DC}"/>
          </ac:picMkLst>
        </pc:picChg>
      </pc:sldChg>
      <pc:sldChg chg="addSp delSp modSp">
        <pc:chgData name="Relebohile Motana" userId="" providerId="" clId="Web-{D078CB0F-F2DC-4A62-A574-39E0ACDE1C84}" dt="2023-11-22T10:20:57.072" v="143" actId="1076"/>
        <pc:sldMkLst>
          <pc:docMk/>
          <pc:sldMk cId="3023495937" sldId="3470"/>
        </pc:sldMkLst>
        <pc:spChg chg="del">
          <ac:chgData name="Relebohile Motana" userId="" providerId="" clId="Web-{D078CB0F-F2DC-4A62-A574-39E0ACDE1C84}" dt="2023-11-22T10:14:15.103" v="105"/>
          <ac:spMkLst>
            <pc:docMk/>
            <pc:sldMk cId="3023495937" sldId="3470"/>
            <ac:spMk id="3" creationId="{52A9C21F-1B2D-EE39-10B0-E909337B6858}"/>
          </ac:spMkLst>
        </pc:spChg>
        <pc:picChg chg="add del mod">
          <ac:chgData name="Relebohile Motana" userId="" providerId="" clId="Web-{D078CB0F-F2DC-4A62-A574-39E0ACDE1C84}" dt="2023-11-22T10:16:12.634" v="107"/>
          <ac:picMkLst>
            <pc:docMk/>
            <pc:sldMk cId="3023495937" sldId="3470"/>
            <ac:picMk id="2" creationId="{5E702510-228F-585C-A54C-72C569E23B45}"/>
          </ac:picMkLst>
        </pc:picChg>
        <pc:picChg chg="add del mod modCrop">
          <ac:chgData name="Relebohile Motana" userId="" providerId="" clId="Web-{D078CB0F-F2DC-4A62-A574-39E0ACDE1C84}" dt="2023-11-22T10:17:58.478" v="120"/>
          <ac:picMkLst>
            <pc:docMk/>
            <pc:sldMk cId="3023495937" sldId="3470"/>
            <ac:picMk id="5" creationId="{450764CC-08F6-31BD-09C1-B76ACB8EAA97}"/>
          </ac:picMkLst>
        </pc:picChg>
        <pc:picChg chg="add del mod modCrop">
          <ac:chgData name="Relebohile Motana" userId="" providerId="" clId="Web-{D078CB0F-F2DC-4A62-A574-39E0ACDE1C84}" dt="2023-11-22T10:19:24.416" v="130"/>
          <ac:picMkLst>
            <pc:docMk/>
            <pc:sldMk cId="3023495937" sldId="3470"/>
            <ac:picMk id="6" creationId="{8AC0CDEA-CDB1-4654-8B91-D42B1D4AD59C}"/>
          </ac:picMkLst>
        </pc:picChg>
        <pc:picChg chg="add del mod">
          <ac:chgData name="Relebohile Motana" userId="" providerId="" clId="Web-{D078CB0F-F2DC-4A62-A574-39E0ACDE1C84}" dt="2023-11-22T10:19:51.994" v="136"/>
          <ac:picMkLst>
            <pc:docMk/>
            <pc:sldMk cId="3023495937" sldId="3470"/>
            <ac:picMk id="7" creationId="{6F5B48C2-21D3-CCA0-6E4A-D3EED03A0EDA}"/>
          </ac:picMkLst>
        </pc:picChg>
        <pc:picChg chg="add mod">
          <ac:chgData name="Relebohile Motana" userId="" providerId="" clId="Web-{D078CB0F-F2DC-4A62-A574-39E0ACDE1C84}" dt="2023-11-22T10:20:57.072" v="143" actId="1076"/>
          <ac:picMkLst>
            <pc:docMk/>
            <pc:sldMk cId="3023495937" sldId="3470"/>
            <ac:picMk id="8" creationId="{DA1158BB-5D6B-7CAA-E4D7-A45DEDE0F5E3}"/>
          </ac:picMkLst>
        </pc:picChg>
      </pc:sldChg>
      <pc:sldChg chg="addSp delSp modSp add replId">
        <pc:chgData name="Relebohile Motana" userId="" providerId="" clId="Web-{D078CB0F-F2DC-4A62-A574-39E0ACDE1C84}" dt="2023-11-22T08:13:23.347" v="104" actId="14100"/>
        <pc:sldMkLst>
          <pc:docMk/>
          <pc:sldMk cId="1741092468" sldId="3482"/>
        </pc:sldMkLst>
        <pc:spChg chg="mod">
          <ac:chgData name="Relebohile Motana" userId="" providerId="" clId="Web-{D078CB0F-F2DC-4A62-A574-39E0ACDE1C84}" dt="2023-11-22T08:10:57.610" v="92" actId="20577"/>
          <ac:spMkLst>
            <pc:docMk/>
            <pc:sldMk cId="1741092468" sldId="3482"/>
            <ac:spMk id="4" creationId="{C876C2CB-129C-53E6-34C4-08A0DF05613B}"/>
          </ac:spMkLst>
        </pc:spChg>
        <pc:picChg chg="add mod modCrop">
          <ac:chgData name="Relebohile Motana" userId="" providerId="" clId="Web-{D078CB0F-F2DC-4A62-A574-39E0ACDE1C84}" dt="2023-11-22T08:13:23.347" v="104" actId="14100"/>
          <ac:picMkLst>
            <pc:docMk/>
            <pc:sldMk cId="1741092468" sldId="3482"/>
            <ac:picMk id="2" creationId="{07F380AB-3E23-5B40-521A-E61E8237072E}"/>
          </ac:picMkLst>
        </pc:picChg>
        <pc:picChg chg="del">
          <ac:chgData name="Relebohile Motana" userId="" providerId="" clId="Web-{D078CB0F-F2DC-4A62-A574-39E0ACDE1C84}" dt="2023-11-22T08:09:55.890" v="84"/>
          <ac:picMkLst>
            <pc:docMk/>
            <pc:sldMk cId="1741092468" sldId="3482"/>
            <ac:picMk id="7" creationId="{5E13E224-24D6-DE06-9007-50C136E400DC}"/>
          </ac:picMkLst>
        </pc:picChg>
      </pc:sldChg>
      <pc:sldChg chg="new del">
        <pc:chgData name="Relebohile Motana" userId="" providerId="" clId="Web-{D078CB0F-F2DC-4A62-A574-39E0ACDE1C84}" dt="2023-11-22T08:09:46.093" v="82"/>
        <pc:sldMkLst>
          <pc:docMk/>
          <pc:sldMk cId="3184162713" sldId="3482"/>
        </pc:sldMkLst>
      </pc:sldChg>
    </pc:docChg>
  </pc:docChgLst>
  <pc:docChgLst>
    <pc:chgData name="Relebohile Motana" clId="Web-{F8F537B5-BC38-4838-8E4A-977BBED37198}"/>
    <pc:docChg chg="modSld">
      <pc:chgData name="Relebohile Motana" userId="" providerId="" clId="Web-{F8F537B5-BC38-4838-8E4A-977BBED37198}" dt="2023-11-22T11:17:44.432" v="64" actId="14100"/>
      <pc:docMkLst>
        <pc:docMk/>
      </pc:docMkLst>
      <pc:sldChg chg="addSp delSp modSp">
        <pc:chgData name="Relebohile Motana" userId="" providerId="" clId="Web-{F8F537B5-BC38-4838-8E4A-977BBED37198}" dt="2023-11-22T11:17:44.432" v="64" actId="14100"/>
        <pc:sldMkLst>
          <pc:docMk/>
          <pc:sldMk cId="1561922022" sldId="3480"/>
        </pc:sldMkLst>
        <pc:spChg chg="del mod">
          <ac:chgData name="Relebohile Motana" userId="" providerId="" clId="Web-{F8F537B5-BC38-4838-8E4A-977BBED37198}" dt="2023-11-22T11:15:40.273" v="51"/>
          <ac:spMkLst>
            <pc:docMk/>
            <pc:sldMk cId="1561922022" sldId="3480"/>
            <ac:spMk id="3" creationId="{3BE83643-7FDB-B4DE-7AD1-E4AB595E4AF5}"/>
          </ac:spMkLst>
        </pc:spChg>
        <pc:spChg chg="add mod">
          <ac:chgData name="Relebohile Motana" userId="" providerId="" clId="Web-{F8F537B5-BC38-4838-8E4A-977BBED37198}" dt="2023-11-22T11:17:44.432" v="64" actId="14100"/>
          <ac:spMkLst>
            <pc:docMk/>
            <pc:sldMk cId="1561922022" sldId="3480"/>
            <ac:spMk id="5" creationId="{0203A568-F38E-F85E-E40E-5A6C4A2D9A5B}"/>
          </ac:spMkLst>
        </pc:spChg>
        <pc:picChg chg="add mod">
          <ac:chgData name="Relebohile Motana" userId="" providerId="" clId="Web-{F8F537B5-BC38-4838-8E4A-977BBED37198}" dt="2023-11-22T11:15:36.366" v="50" actId="1076"/>
          <ac:picMkLst>
            <pc:docMk/>
            <pc:sldMk cId="1561922022" sldId="3480"/>
            <ac:picMk id="2" creationId="{C6842416-C014-E09D-A608-65030D6FC2DB}"/>
          </ac:picMkLst>
        </pc:picChg>
      </pc:sldChg>
    </pc:docChg>
  </pc:docChgLst>
  <pc:docChgLst>
    <pc:chgData name="Darshnika Lakhoo" userId="38c40ddc-e929-49b8-a865-5980daafd575" providerId="ADAL" clId="{0FD360B7-023B-459F-A3DD-830843F680B5}"/>
    <pc:docChg chg="undo custSel addSld delSld modSld sldOrd">
      <pc:chgData name="Darshnika Lakhoo" userId="38c40ddc-e929-49b8-a865-5980daafd575" providerId="ADAL" clId="{0FD360B7-023B-459F-A3DD-830843F680B5}" dt="2023-11-20T11:56:13.092" v="3932" actId="20577"/>
      <pc:docMkLst>
        <pc:docMk/>
      </pc:docMkLst>
      <pc:sldChg chg="mod modShow">
        <pc:chgData name="Darshnika Lakhoo" userId="38c40ddc-e929-49b8-a865-5980daafd575" providerId="ADAL" clId="{0FD360B7-023B-459F-A3DD-830843F680B5}" dt="2023-11-20T11:24:13.432" v="2545" actId="729"/>
        <pc:sldMkLst>
          <pc:docMk/>
          <pc:sldMk cId="1527311357" sldId="256"/>
        </pc:sldMkLst>
      </pc:sldChg>
      <pc:sldChg chg="mod modShow">
        <pc:chgData name="Darshnika Lakhoo" userId="38c40ddc-e929-49b8-a865-5980daafd575" providerId="ADAL" clId="{0FD360B7-023B-459F-A3DD-830843F680B5}" dt="2023-11-20T11:24:13.432" v="2545" actId="729"/>
        <pc:sldMkLst>
          <pc:docMk/>
          <pc:sldMk cId="655557597" sldId="257"/>
        </pc:sldMkLst>
      </pc:sldChg>
      <pc:sldChg chg="mod modShow">
        <pc:chgData name="Darshnika Lakhoo" userId="38c40ddc-e929-49b8-a865-5980daafd575" providerId="ADAL" clId="{0FD360B7-023B-459F-A3DD-830843F680B5}" dt="2023-11-20T11:24:13.432" v="2545" actId="729"/>
        <pc:sldMkLst>
          <pc:docMk/>
          <pc:sldMk cId="2421139335" sldId="258"/>
        </pc:sldMkLst>
      </pc:sldChg>
      <pc:sldChg chg="mod modShow">
        <pc:chgData name="Darshnika Lakhoo" userId="38c40ddc-e929-49b8-a865-5980daafd575" providerId="ADAL" clId="{0FD360B7-023B-459F-A3DD-830843F680B5}" dt="2023-11-20T11:24:13.432" v="2545" actId="729"/>
        <pc:sldMkLst>
          <pc:docMk/>
          <pc:sldMk cId="3248459863" sldId="259"/>
        </pc:sldMkLst>
      </pc:sldChg>
      <pc:sldChg chg="mod modShow">
        <pc:chgData name="Darshnika Lakhoo" userId="38c40ddc-e929-49b8-a865-5980daafd575" providerId="ADAL" clId="{0FD360B7-023B-459F-A3DD-830843F680B5}" dt="2023-11-20T11:24:13.432" v="2545" actId="729"/>
        <pc:sldMkLst>
          <pc:docMk/>
          <pc:sldMk cId="1523024613" sldId="260"/>
        </pc:sldMkLst>
      </pc:sldChg>
      <pc:sldChg chg="mod modShow">
        <pc:chgData name="Darshnika Lakhoo" userId="38c40ddc-e929-49b8-a865-5980daafd575" providerId="ADAL" clId="{0FD360B7-023B-459F-A3DD-830843F680B5}" dt="2023-11-20T11:24:13.432" v="2545" actId="729"/>
        <pc:sldMkLst>
          <pc:docMk/>
          <pc:sldMk cId="3275380657" sldId="262"/>
        </pc:sldMkLst>
      </pc:sldChg>
      <pc:sldChg chg="mod modShow">
        <pc:chgData name="Darshnika Lakhoo" userId="38c40ddc-e929-49b8-a865-5980daafd575" providerId="ADAL" clId="{0FD360B7-023B-459F-A3DD-830843F680B5}" dt="2023-11-20T11:24:13.432" v="2545" actId="729"/>
        <pc:sldMkLst>
          <pc:docMk/>
          <pc:sldMk cId="515906495" sldId="263"/>
        </pc:sldMkLst>
      </pc:sldChg>
      <pc:sldChg chg="mod modShow">
        <pc:chgData name="Darshnika Lakhoo" userId="38c40ddc-e929-49b8-a865-5980daafd575" providerId="ADAL" clId="{0FD360B7-023B-459F-A3DD-830843F680B5}" dt="2023-11-20T11:24:13.432" v="2545" actId="729"/>
        <pc:sldMkLst>
          <pc:docMk/>
          <pc:sldMk cId="2325863088" sldId="264"/>
        </pc:sldMkLst>
      </pc:sldChg>
      <pc:sldChg chg="mod modShow">
        <pc:chgData name="Darshnika Lakhoo" userId="38c40ddc-e929-49b8-a865-5980daafd575" providerId="ADAL" clId="{0FD360B7-023B-459F-A3DD-830843F680B5}" dt="2023-11-20T11:24:13.432" v="2545" actId="729"/>
        <pc:sldMkLst>
          <pc:docMk/>
          <pc:sldMk cId="1536213004" sldId="265"/>
        </pc:sldMkLst>
      </pc:sldChg>
      <pc:sldChg chg="mod modShow">
        <pc:chgData name="Darshnika Lakhoo" userId="38c40ddc-e929-49b8-a865-5980daafd575" providerId="ADAL" clId="{0FD360B7-023B-459F-A3DD-830843F680B5}" dt="2023-11-20T11:24:13.432" v="2545" actId="729"/>
        <pc:sldMkLst>
          <pc:docMk/>
          <pc:sldMk cId="521652050" sldId="266"/>
        </pc:sldMkLst>
      </pc:sldChg>
      <pc:sldChg chg="mod modShow">
        <pc:chgData name="Darshnika Lakhoo" userId="38c40ddc-e929-49b8-a865-5980daafd575" providerId="ADAL" clId="{0FD360B7-023B-459F-A3DD-830843F680B5}" dt="2023-11-20T11:24:13.432" v="2545" actId="729"/>
        <pc:sldMkLst>
          <pc:docMk/>
          <pc:sldMk cId="2012972822" sldId="267"/>
        </pc:sldMkLst>
      </pc:sldChg>
      <pc:sldChg chg="mod modShow">
        <pc:chgData name="Darshnika Lakhoo" userId="38c40ddc-e929-49b8-a865-5980daafd575" providerId="ADAL" clId="{0FD360B7-023B-459F-A3DD-830843F680B5}" dt="2023-11-20T11:24:13.432" v="2545" actId="729"/>
        <pc:sldMkLst>
          <pc:docMk/>
          <pc:sldMk cId="2164376490" sldId="268"/>
        </pc:sldMkLst>
      </pc:sldChg>
      <pc:sldChg chg="mod modShow">
        <pc:chgData name="Darshnika Lakhoo" userId="38c40ddc-e929-49b8-a865-5980daafd575" providerId="ADAL" clId="{0FD360B7-023B-459F-A3DD-830843F680B5}" dt="2023-11-20T11:24:13.432" v="2545" actId="729"/>
        <pc:sldMkLst>
          <pc:docMk/>
          <pc:sldMk cId="3543101693" sldId="270"/>
        </pc:sldMkLst>
      </pc:sldChg>
      <pc:sldChg chg="mod modShow">
        <pc:chgData name="Darshnika Lakhoo" userId="38c40ddc-e929-49b8-a865-5980daafd575" providerId="ADAL" clId="{0FD360B7-023B-459F-A3DD-830843F680B5}" dt="2023-11-20T11:24:13.432" v="2545" actId="729"/>
        <pc:sldMkLst>
          <pc:docMk/>
          <pc:sldMk cId="2010294477" sldId="271"/>
        </pc:sldMkLst>
      </pc:sldChg>
      <pc:sldChg chg="addSp delSp modSp new mod">
        <pc:chgData name="Darshnika Lakhoo" userId="38c40ddc-e929-49b8-a865-5980daafd575" providerId="ADAL" clId="{0FD360B7-023B-459F-A3DD-830843F680B5}" dt="2023-11-20T10:59:57.055" v="987" actId="20577"/>
        <pc:sldMkLst>
          <pc:docMk/>
          <pc:sldMk cId="840929486" sldId="272"/>
        </pc:sldMkLst>
        <pc:spChg chg="mod">
          <ac:chgData name="Darshnika Lakhoo" userId="38c40ddc-e929-49b8-a865-5980daafd575" providerId="ADAL" clId="{0FD360B7-023B-459F-A3DD-830843F680B5}" dt="2023-11-20T10:59:41.999" v="930" actId="20577"/>
          <ac:spMkLst>
            <pc:docMk/>
            <pc:sldMk cId="840929486" sldId="272"/>
            <ac:spMk id="2" creationId="{44BE3466-7895-30B0-D2A0-85CA8A35494F}"/>
          </ac:spMkLst>
        </pc:spChg>
        <pc:spChg chg="mod">
          <ac:chgData name="Darshnika Lakhoo" userId="38c40ddc-e929-49b8-a865-5980daafd575" providerId="ADAL" clId="{0FD360B7-023B-459F-A3DD-830843F680B5}" dt="2023-11-20T10:59:57.055" v="987" actId="20577"/>
          <ac:spMkLst>
            <pc:docMk/>
            <pc:sldMk cId="840929486" sldId="272"/>
            <ac:spMk id="3" creationId="{F70933C9-6AA6-E171-1EF6-FB2A26E71418}"/>
          </ac:spMkLst>
        </pc:spChg>
        <pc:graphicFrameChg chg="del mod">
          <ac:chgData name="Darshnika Lakhoo" userId="38c40ddc-e929-49b8-a865-5980daafd575" providerId="ADAL" clId="{0FD360B7-023B-459F-A3DD-830843F680B5}" dt="2023-11-20T09:11:52.537" v="1"/>
          <ac:graphicFrameMkLst>
            <pc:docMk/>
            <pc:sldMk cId="840929486" sldId="272"/>
            <ac:graphicFrameMk id="4" creationId="{1B1C2AA8-4BA4-62C8-DA49-ABCFC528B79A}"/>
          </ac:graphicFrameMkLst>
        </pc:graphicFrameChg>
        <pc:picChg chg="add mod">
          <ac:chgData name="Darshnika Lakhoo" userId="38c40ddc-e929-49b8-a865-5980daafd575" providerId="ADAL" clId="{0FD360B7-023B-459F-A3DD-830843F680B5}" dt="2023-11-20T10:59:30.266" v="892" actId="14100"/>
          <ac:picMkLst>
            <pc:docMk/>
            <pc:sldMk cId="840929486" sldId="272"/>
            <ac:picMk id="5" creationId="{F6D502EB-F744-24CB-6504-E12215588A80}"/>
          </ac:picMkLst>
        </pc:picChg>
      </pc:sldChg>
      <pc:sldChg chg="addSp delSp modSp new mod">
        <pc:chgData name="Darshnika Lakhoo" userId="38c40ddc-e929-49b8-a865-5980daafd575" providerId="ADAL" clId="{0FD360B7-023B-459F-A3DD-830843F680B5}" dt="2023-11-20T10:50:12.202" v="579" actId="20577"/>
        <pc:sldMkLst>
          <pc:docMk/>
          <pc:sldMk cId="2024285321" sldId="273"/>
        </pc:sldMkLst>
        <pc:spChg chg="del mod">
          <ac:chgData name="Darshnika Lakhoo" userId="38c40ddc-e929-49b8-a865-5980daafd575" providerId="ADAL" clId="{0FD360B7-023B-459F-A3DD-830843F680B5}" dt="2023-11-20T10:50:00.984" v="568" actId="478"/>
          <ac:spMkLst>
            <pc:docMk/>
            <pc:sldMk cId="2024285321" sldId="273"/>
            <ac:spMk id="2" creationId="{87C5D71D-9A28-3766-AC91-5F81B82F274A}"/>
          </ac:spMkLst>
        </pc:spChg>
        <pc:spChg chg="mod">
          <ac:chgData name="Darshnika Lakhoo" userId="38c40ddc-e929-49b8-a865-5980daafd575" providerId="ADAL" clId="{0FD360B7-023B-459F-A3DD-830843F680B5}" dt="2023-11-20T09:16:41.783" v="521" actId="20577"/>
          <ac:spMkLst>
            <pc:docMk/>
            <pc:sldMk cId="2024285321" sldId="273"/>
            <ac:spMk id="3" creationId="{B47C0026-E77C-59A5-E3A7-49285853B72B}"/>
          </ac:spMkLst>
        </pc:spChg>
        <pc:spChg chg="add del mod">
          <ac:chgData name="Darshnika Lakhoo" userId="38c40ddc-e929-49b8-a865-5980daafd575" providerId="ADAL" clId="{0FD360B7-023B-459F-A3DD-830843F680B5}" dt="2023-11-20T10:50:02.784" v="569" actId="478"/>
          <ac:spMkLst>
            <pc:docMk/>
            <pc:sldMk cId="2024285321" sldId="273"/>
            <ac:spMk id="5" creationId="{FE5E1CC1-853D-EF30-B365-40630D42E722}"/>
          </ac:spMkLst>
        </pc:spChg>
        <pc:spChg chg="add mod">
          <ac:chgData name="Darshnika Lakhoo" userId="38c40ddc-e929-49b8-a865-5980daafd575" providerId="ADAL" clId="{0FD360B7-023B-459F-A3DD-830843F680B5}" dt="2023-11-20T10:50:12.202" v="579" actId="20577"/>
          <ac:spMkLst>
            <pc:docMk/>
            <pc:sldMk cId="2024285321" sldId="273"/>
            <ac:spMk id="6" creationId="{3DEF4F6E-46C7-02EB-EE19-D135E51D8938}"/>
          </ac:spMkLst>
        </pc:spChg>
      </pc:sldChg>
      <pc:sldChg chg="addSp delSp modSp new mod">
        <pc:chgData name="Darshnika Lakhoo" userId="38c40ddc-e929-49b8-a865-5980daafd575" providerId="ADAL" clId="{0FD360B7-023B-459F-A3DD-830843F680B5}" dt="2023-11-20T10:55:54.728" v="695" actId="947"/>
        <pc:sldMkLst>
          <pc:docMk/>
          <pc:sldMk cId="4014757607" sldId="274"/>
        </pc:sldMkLst>
        <pc:spChg chg="del mod">
          <ac:chgData name="Darshnika Lakhoo" userId="38c40ddc-e929-49b8-a865-5980daafd575" providerId="ADAL" clId="{0FD360B7-023B-459F-A3DD-830843F680B5}" dt="2023-11-20T10:00:38.189" v="556" actId="478"/>
          <ac:spMkLst>
            <pc:docMk/>
            <pc:sldMk cId="4014757607" sldId="274"/>
            <ac:spMk id="2" creationId="{42168C98-F4D6-2DBA-08F8-70C7C236099C}"/>
          </ac:spMkLst>
        </pc:spChg>
        <pc:spChg chg="del">
          <ac:chgData name="Darshnika Lakhoo" userId="38c40ddc-e929-49b8-a865-5980daafd575" providerId="ADAL" clId="{0FD360B7-023B-459F-A3DD-830843F680B5}" dt="2023-11-20T09:24:00.228" v="523"/>
          <ac:spMkLst>
            <pc:docMk/>
            <pc:sldMk cId="4014757607" sldId="274"/>
            <ac:spMk id="3" creationId="{4A851D68-3B7C-8CD0-F9A5-E4BA8BBDCAD7}"/>
          </ac:spMkLst>
        </pc:spChg>
        <pc:spChg chg="add mod">
          <ac:chgData name="Darshnika Lakhoo" userId="38c40ddc-e929-49b8-a865-5980daafd575" providerId="ADAL" clId="{0FD360B7-023B-459F-A3DD-830843F680B5}" dt="2023-11-20T10:55:37.205" v="679" actId="1076"/>
          <ac:spMkLst>
            <pc:docMk/>
            <pc:sldMk cId="4014757607" sldId="274"/>
            <ac:spMk id="18" creationId="{A5943B76-E465-C359-D0B6-CB9A5EA92BD6}"/>
          </ac:spMkLst>
        </pc:spChg>
        <pc:spChg chg="add mod">
          <ac:chgData name="Darshnika Lakhoo" userId="38c40ddc-e929-49b8-a865-5980daafd575" providerId="ADAL" clId="{0FD360B7-023B-459F-A3DD-830843F680B5}" dt="2023-11-20T10:55:54.728" v="695" actId="947"/>
          <ac:spMkLst>
            <pc:docMk/>
            <pc:sldMk cId="4014757607" sldId="274"/>
            <ac:spMk id="19" creationId="{78630FAA-7538-7DB9-9BA8-F86C38239318}"/>
          </ac:spMkLst>
        </pc:spChg>
        <pc:grpChg chg="add del mod">
          <ac:chgData name="Darshnika Lakhoo" userId="38c40ddc-e929-49b8-a865-5980daafd575" providerId="ADAL" clId="{0FD360B7-023B-459F-A3DD-830843F680B5}" dt="2023-11-20T09:59:52.060" v="545" actId="21"/>
          <ac:grpSpMkLst>
            <pc:docMk/>
            <pc:sldMk cId="4014757607" sldId="274"/>
            <ac:grpSpMk id="8" creationId="{D0B6DB72-4653-5860-992E-9B2E19D29D20}"/>
          </ac:grpSpMkLst>
        </pc:grpChg>
        <pc:grpChg chg="mod">
          <ac:chgData name="Darshnika Lakhoo" userId="38c40ddc-e929-49b8-a865-5980daafd575" providerId="ADAL" clId="{0FD360B7-023B-459F-A3DD-830843F680B5}" dt="2023-11-20T09:24:54.026" v="529"/>
          <ac:grpSpMkLst>
            <pc:docMk/>
            <pc:sldMk cId="4014757607" sldId="274"/>
            <ac:grpSpMk id="9" creationId="{C8BE9529-872A-F1B8-CF39-DF3ABC325068}"/>
          </ac:grpSpMkLst>
        </pc:grpChg>
        <pc:grpChg chg="mod">
          <ac:chgData name="Darshnika Lakhoo" userId="38c40ddc-e929-49b8-a865-5980daafd575" providerId="ADAL" clId="{0FD360B7-023B-459F-A3DD-830843F680B5}" dt="2023-11-20T09:24:54.026" v="529"/>
          <ac:grpSpMkLst>
            <pc:docMk/>
            <pc:sldMk cId="4014757607" sldId="274"/>
            <ac:grpSpMk id="12" creationId="{39001C32-7FF1-D575-B5E9-25DE244C0937}"/>
          </ac:grpSpMkLst>
        </pc:grpChg>
        <pc:picChg chg="add mod">
          <ac:chgData name="Darshnika Lakhoo" userId="38c40ddc-e929-49b8-a865-5980daafd575" providerId="ADAL" clId="{0FD360B7-023B-459F-A3DD-830843F680B5}" dt="2023-11-20T10:00:46.957" v="560" actId="14100"/>
          <ac:picMkLst>
            <pc:docMk/>
            <pc:sldMk cId="4014757607" sldId="274"/>
            <ac:picMk id="4" creationId="{BF124FC2-8C41-9BFF-7BD3-8FF02D58A1FE}"/>
          </ac:picMkLst>
        </pc:picChg>
        <pc:picChg chg="add mod">
          <ac:chgData name="Darshnika Lakhoo" userId="38c40ddc-e929-49b8-a865-5980daafd575" providerId="ADAL" clId="{0FD360B7-023B-459F-A3DD-830843F680B5}" dt="2023-11-20T10:00:48.369" v="561" actId="1076"/>
          <ac:picMkLst>
            <pc:docMk/>
            <pc:sldMk cId="4014757607" sldId="274"/>
            <ac:picMk id="5" creationId="{409C78EC-7A06-EED7-7329-2E1D621A318A}"/>
          </ac:picMkLst>
        </pc:picChg>
        <pc:picChg chg="add mod">
          <ac:chgData name="Darshnika Lakhoo" userId="38c40ddc-e929-49b8-a865-5980daafd575" providerId="ADAL" clId="{0FD360B7-023B-459F-A3DD-830843F680B5}" dt="2023-11-20T10:55:34.764" v="678" actId="1076"/>
          <ac:picMkLst>
            <pc:docMk/>
            <pc:sldMk cId="4014757607" sldId="274"/>
            <ac:picMk id="6" creationId="{F4950C1E-F10A-65D3-199B-3A89544B8081}"/>
          </ac:picMkLst>
        </pc:picChg>
        <pc:picChg chg="add del mod">
          <ac:chgData name="Darshnika Lakhoo" userId="38c40ddc-e929-49b8-a865-5980daafd575" providerId="ADAL" clId="{0FD360B7-023B-459F-A3DD-830843F680B5}" dt="2023-11-20T09:24:36.469" v="528"/>
          <ac:picMkLst>
            <pc:docMk/>
            <pc:sldMk cId="4014757607" sldId="274"/>
            <ac:picMk id="7" creationId="{7F5F9484-2ACD-81E3-3ED6-111E51AA162D}"/>
          </ac:picMkLst>
        </pc:picChg>
        <pc:picChg chg="mod">
          <ac:chgData name="Darshnika Lakhoo" userId="38c40ddc-e929-49b8-a865-5980daafd575" providerId="ADAL" clId="{0FD360B7-023B-459F-A3DD-830843F680B5}" dt="2023-11-20T09:24:54.026" v="529"/>
          <ac:picMkLst>
            <pc:docMk/>
            <pc:sldMk cId="4014757607" sldId="274"/>
            <ac:picMk id="10" creationId="{AB6EB701-BB0D-E405-1BC4-597186258D13}"/>
          </ac:picMkLst>
        </pc:picChg>
        <pc:picChg chg="mod">
          <ac:chgData name="Darshnika Lakhoo" userId="38c40ddc-e929-49b8-a865-5980daafd575" providerId="ADAL" clId="{0FD360B7-023B-459F-A3DD-830843F680B5}" dt="2023-11-20T09:24:54.026" v="529"/>
          <ac:picMkLst>
            <pc:docMk/>
            <pc:sldMk cId="4014757607" sldId="274"/>
            <ac:picMk id="11" creationId="{3FAE3FE4-F7BE-1335-0620-77ABA55AA956}"/>
          </ac:picMkLst>
        </pc:picChg>
        <pc:picChg chg="mod">
          <ac:chgData name="Darshnika Lakhoo" userId="38c40ddc-e929-49b8-a865-5980daafd575" providerId="ADAL" clId="{0FD360B7-023B-459F-A3DD-830843F680B5}" dt="2023-11-20T09:24:54.026" v="529"/>
          <ac:picMkLst>
            <pc:docMk/>
            <pc:sldMk cId="4014757607" sldId="274"/>
            <ac:picMk id="13" creationId="{0854B5ED-EE0B-6C69-735B-5EB68109E215}"/>
          </ac:picMkLst>
        </pc:picChg>
        <pc:picChg chg="mod">
          <ac:chgData name="Darshnika Lakhoo" userId="38c40ddc-e929-49b8-a865-5980daafd575" providerId="ADAL" clId="{0FD360B7-023B-459F-A3DD-830843F680B5}" dt="2023-11-20T09:24:54.026" v="529"/>
          <ac:picMkLst>
            <pc:docMk/>
            <pc:sldMk cId="4014757607" sldId="274"/>
            <ac:picMk id="14" creationId="{A35C106C-6BF5-529A-2EB6-0C06FE7DDAD6}"/>
          </ac:picMkLst>
        </pc:picChg>
        <pc:picChg chg="mod">
          <ac:chgData name="Darshnika Lakhoo" userId="38c40ddc-e929-49b8-a865-5980daafd575" providerId="ADAL" clId="{0FD360B7-023B-459F-A3DD-830843F680B5}" dt="2023-11-20T09:24:54.026" v="529"/>
          <ac:picMkLst>
            <pc:docMk/>
            <pc:sldMk cId="4014757607" sldId="274"/>
            <ac:picMk id="15" creationId="{AF746632-1D6A-35A7-5661-B7CE0105312B}"/>
          </ac:picMkLst>
        </pc:picChg>
        <pc:picChg chg="mod">
          <ac:chgData name="Darshnika Lakhoo" userId="38c40ddc-e929-49b8-a865-5980daafd575" providerId="ADAL" clId="{0FD360B7-023B-459F-A3DD-830843F680B5}" dt="2023-11-20T09:24:54.026" v="529"/>
          <ac:picMkLst>
            <pc:docMk/>
            <pc:sldMk cId="4014757607" sldId="274"/>
            <ac:picMk id="16" creationId="{0C6210EA-44DA-0954-CB3C-A3746EF2BB05}"/>
          </ac:picMkLst>
        </pc:picChg>
        <pc:picChg chg="mod">
          <ac:chgData name="Darshnika Lakhoo" userId="38c40ddc-e929-49b8-a865-5980daafd575" providerId="ADAL" clId="{0FD360B7-023B-459F-A3DD-830843F680B5}" dt="2023-11-20T09:24:54.026" v="529"/>
          <ac:picMkLst>
            <pc:docMk/>
            <pc:sldMk cId="4014757607" sldId="274"/>
            <ac:picMk id="17" creationId="{C232E404-ABFD-7048-ACB5-24BF000FD15B}"/>
          </ac:picMkLst>
        </pc:picChg>
      </pc:sldChg>
      <pc:sldChg chg="new del">
        <pc:chgData name="Darshnika Lakhoo" userId="38c40ddc-e929-49b8-a865-5980daafd575" providerId="ADAL" clId="{0FD360B7-023B-459F-A3DD-830843F680B5}" dt="2023-11-20T09:46:47.349" v="541" actId="2696"/>
        <pc:sldMkLst>
          <pc:docMk/>
          <pc:sldMk cId="1130788933" sldId="275"/>
        </pc:sldMkLst>
      </pc:sldChg>
      <pc:sldChg chg="modSp mod">
        <pc:chgData name="Darshnika Lakhoo" userId="38c40ddc-e929-49b8-a865-5980daafd575" providerId="ADAL" clId="{0FD360B7-023B-459F-A3DD-830843F680B5}" dt="2023-11-20T11:01:11.136" v="1096" actId="255"/>
        <pc:sldMkLst>
          <pc:docMk/>
          <pc:sldMk cId="3731289522" sldId="620"/>
        </pc:sldMkLst>
        <pc:spChg chg="mod">
          <ac:chgData name="Darshnika Lakhoo" userId="38c40ddc-e929-49b8-a865-5980daafd575" providerId="ADAL" clId="{0FD360B7-023B-459F-A3DD-830843F680B5}" dt="2023-11-20T11:01:11.136" v="1096" actId="255"/>
          <ac:spMkLst>
            <pc:docMk/>
            <pc:sldMk cId="3731289522" sldId="620"/>
            <ac:spMk id="6" creationId="{8ECDB82B-21E2-2B05-292A-FA67F039312B}"/>
          </ac:spMkLst>
        </pc:spChg>
      </pc:sldChg>
      <pc:sldChg chg="delSp add mod ord">
        <pc:chgData name="Darshnika Lakhoo" userId="38c40ddc-e929-49b8-a865-5980daafd575" providerId="ADAL" clId="{0FD360B7-023B-459F-A3DD-830843F680B5}" dt="2023-11-20T10:01:35.203" v="567" actId="478"/>
        <pc:sldMkLst>
          <pc:docMk/>
          <pc:sldMk cId="2900086369" sldId="1312"/>
        </pc:sldMkLst>
        <pc:spChg chg="del">
          <ac:chgData name="Darshnika Lakhoo" userId="38c40ddc-e929-49b8-a865-5980daafd575" providerId="ADAL" clId="{0FD360B7-023B-459F-A3DD-830843F680B5}" dt="2023-11-20T10:01:35.203" v="567" actId="478"/>
          <ac:spMkLst>
            <pc:docMk/>
            <pc:sldMk cId="2900086369" sldId="1312"/>
            <ac:spMk id="2" creationId="{B8EDBFF1-9353-4F4D-86C5-A28E6206FACE}"/>
          </ac:spMkLst>
        </pc:spChg>
      </pc:sldChg>
      <pc:sldChg chg="addSp delSp modSp mod">
        <pc:chgData name="Darshnika Lakhoo" userId="38c40ddc-e929-49b8-a865-5980daafd575" providerId="ADAL" clId="{0FD360B7-023B-459F-A3DD-830843F680B5}" dt="2023-11-20T10:50:23.852" v="581" actId="1076"/>
        <pc:sldMkLst>
          <pc:docMk/>
          <pc:sldMk cId="2711377650" sldId="1333"/>
        </pc:sldMkLst>
        <pc:spChg chg="mod">
          <ac:chgData name="Darshnika Lakhoo" userId="38c40ddc-e929-49b8-a865-5980daafd575" providerId="ADAL" clId="{0FD360B7-023B-459F-A3DD-830843F680B5}" dt="2023-11-20T10:50:23.852" v="581" actId="1076"/>
          <ac:spMkLst>
            <pc:docMk/>
            <pc:sldMk cId="2711377650" sldId="1333"/>
            <ac:spMk id="2" creationId="{637EE73B-E2F4-4025-9A45-9034065ED981}"/>
          </ac:spMkLst>
        </pc:spChg>
        <pc:spChg chg="del">
          <ac:chgData name="Darshnika Lakhoo" userId="38c40ddc-e929-49b8-a865-5980daafd575" providerId="ADAL" clId="{0FD360B7-023B-459F-A3DD-830843F680B5}" dt="2023-11-20T10:00:16.907" v="552" actId="478"/>
          <ac:spMkLst>
            <pc:docMk/>
            <pc:sldMk cId="2711377650" sldId="1333"/>
            <ac:spMk id="3" creationId="{4561614C-6233-443B-B9F7-5A6BB4C24582}"/>
          </ac:spMkLst>
        </pc:spChg>
        <pc:spChg chg="del">
          <ac:chgData name="Darshnika Lakhoo" userId="38c40ddc-e929-49b8-a865-5980daafd575" providerId="ADAL" clId="{0FD360B7-023B-459F-A3DD-830843F680B5}" dt="2023-11-20T10:00:05.419" v="549" actId="478"/>
          <ac:spMkLst>
            <pc:docMk/>
            <pc:sldMk cId="2711377650" sldId="1333"/>
            <ac:spMk id="5" creationId="{ED363740-AB0B-44BD-99C2-15093EF74789}"/>
          </ac:spMkLst>
        </pc:spChg>
        <pc:grpChg chg="add mod">
          <ac:chgData name="Darshnika Lakhoo" userId="38c40ddc-e929-49b8-a865-5980daafd575" providerId="ADAL" clId="{0FD360B7-023B-459F-A3DD-830843F680B5}" dt="2023-11-20T10:00:02.039" v="548" actId="1076"/>
          <ac:grpSpMkLst>
            <pc:docMk/>
            <pc:sldMk cId="2711377650" sldId="1333"/>
            <ac:grpSpMk id="4" creationId="{ADB62A5F-EDD3-36EE-460B-C86C5D13E042}"/>
          </ac:grpSpMkLst>
        </pc:grpChg>
        <pc:grpChg chg="mod">
          <ac:chgData name="Darshnika Lakhoo" userId="38c40ddc-e929-49b8-a865-5980daafd575" providerId="ADAL" clId="{0FD360B7-023B-459F-A3DD-830843F680B5}" dt="2023-11-20T09:59:54.740" v="546"/>
          <ac:grpSpMkLst>
            <pc:docMk/>
            <pc:sldMk cId="2711377650" sldId="1333"/>
            <ac:grpSpMk id="6" creationId="{92CE399F-CF51-93FB-6026-281A8C2C77F3}"/>
          </ac:grpSpMkLst>
        </pc:grpChg>
        <pc:grpChg chg="mod">
          <ac:chgData name="Darshnika Lakhoo" userId="38c40ddc-e929-49b8-a865-5980daafd575" providerId="ADAL" clId="{0FD360B7-023B-459F-A3DD-830843F680B5}" dt="2023-11-20T09:59:54.740" v="546"/>
          <ac:grpSpMkLst>
            <pc:docMk/>
            <pc:sldMk cId="2711377650" sldId="1333"/>
            <ac:grpSpMk id="10" creationId="{92DDB2DF-FF90-4B41-E5BD-EAB6C378EE51}"/>
          </ac:grpSpMkLst>
        </pc:grpChg>
        <pc:picChg chg="add del mod">
          <ac:chgData name="Darshnika Lakhoo" userId="38c40ddc-e929-49b8-a865-5980daafd575" providerId="ADAL" clId="{0FD360B7-023B-459F-A3DD-830843F680B5}" dt="2023-11-20T10:50:21.350" v="580" actId="1076"/>
          <ac:picMkLst>
            <pc:docMk/>
            <pc:sldMk cId="2711377650" sldId="1333"/>
            <ac:picMk id="7" creationId="{602178E1-05B3-4E6B-BF0F-144A1A2721D3}"/>
          </ac:picMkLst>
        </pc:picChg>
        <pc:picChg chg="mod">
          <ac:chgData name="Darshnika Lakhoo" userId="38c40ddc-e929-49b8-a865-5980daafd575" providerId="ADAL" clId="{0FD360B7-023B-459F-A3DD-830843F680B5}" dt="2023-11-20T09:59:54.740" v="546"/>
          <ac:picMkLst>
            <pc:docMk/>
            <pc:sldMk cId="2711377650" sldId="1333"/>
            <ac:picMk id="8" creationId="{A2720EB1-3872-700E-1658-C36DE7286FE7}"/>
          </ac:picMkLst>
        </pc:picChg>
        <pc:picChg chg="mod">
          <ac:chgData name="Darshnika Lakhoo" userId="38c40ddc-e929-49b8-a865-5980daafd575" providerId="ADAL" clId="{0FD360B7-023B-459F-A3DD-830843F680B5}" dt="2023-11-20T09:59:54.740" v="546"/>
          <ac:picMkLst>
            <pc:docMk/>
            <pc:sldMk cId="2711377650" sldId="1333"/>
            <ac:picMk id="9" creationId="{CD86342B-08B5-DC5E-1EA6-A251CF2AEF6B}"/>
          </ac:picMkLst>
        </pc:picChg>
        <pc:picChg chg="mod">
          <ac:chgData name="Darshnika Lakhoo" userId="38c40ddc-e929-49b8-a865-5980daafd575" providerId="ADAL" clId="{0FD360B7-023B-459F-A3DD-830843F680B5}" dt="2023-11-20T09:59:54.740" v="546"/>
          <ac:picMkLst>
            <pc:docMk/>
            <pc:sldMk cId="2711377650" sldId="1333"/>
            <ac:picMk id="11" creationId="{F74746BE-BF53-29D6-913D-1C0F31EAB95F}"/>
          </ac:picMkLst>
        </pc:picChg>
        <pc:picChg chg="mod">
          <ac:chgData name="Darshnika Lakhoo" userId="38c40ddc-e929-49b8-a865-5980daafd575" providerId="ADAL" clId="{0FD360B7-023B-459F-A3DD-830843F680B5}" dt="2023-11-20T09:59:54.740" v="546"/>
          <ac:picMkLst>
            <pc:docMk/>
            <pc:sldMk cId="2711377650" sldId="1333"/>
            <ac:picMk id="12" creationId="{96CED36B-2642-3894-810E-0AB811FBBFFC}"/>
          </ac:picMkLst>
        </pc:picChg>
        <pc:picChg chg="mod">
          <ac:chgData name="Darshnika Lakhoo" userId="38c40ddc-e929-49b8-a865-5980daafd575" providerId="ADAL" clId="{0FD360B7-023B-459F-A3DD-830843F680B5}" dt="2023-11-20T09:59:54.740" v="546"/>
          <ac:picMkLst>
            <pc:docMk/>
            <pc:sldMk cId="2711377650" sldId="1333"/>
            <ac:picMk id="13" creationId="{E8746773-2379-597F-2B6F-A6646CF2EE74}"/>
          </ac:picMkLst>
        </pc:picChg>
        <pc:picChg chg="mod">
          <ac:chgData name="Darshnika Lakhoo" userId="38c40ddc-e929-49b8-a865-5980daafd575" providerId="ADAL" clId="{0FD360B7-023B-459F-A3DD-830843F680B5}" dt="2023-11-20T09:59:54.740" v="546"/>
          <ac:picMkLst>
            <pc:docMk/>
            <pc:sldMk cId="2711377650" sldId="1333"/>
            <ac:picMk id="14" creationId="{505CB8AC-451D-4378-2CDE-8EA0BEB02D05}"/>
          </ac:picMkLst>
        </pc:picChg>
        <pc:picChg chg="mod">
          <ac:chgData name="Darshnika Lakhoo" userId="38c40ddc-e929-49b8-a865-5980daafd575" providerId="ADAL" clId="{0FD360B7-023B-459F-A3DD-830843F680B5}" dt="2023-11-20T09:59:54.740" v="546"/>
          <ac:picMkLst>
            <pc:docMk/>
            <pc:sldMk cId="2711377650" sldId="1333"/>
            <ac:picMk id="15" creationId="{3DFF1509-9035-FEE6-5514-9153040FBF6E}"/>
          </ac:picMkLst>
        </pc:picChg>
        <pc:picChg chg="mod">
          <ac:chgData name="Darshnika Lakhoo" userId="38c40ddc-e929-49b8-a865-5980daafd575" providerId="ADAL" clId="{0FD360B7-023B-459F-A3DD-830843F680B5}" dt="2023-11-20T09:59:57.489" v="547" actId="1076"/>
          <ac:picMkLst>
            <pc:docMk/>
            <pc:sldMk cId="2711377650" sldId="1333"/>
            <ac:picMk id="13314" creationId="{C6DB1FAF-BB39-413B-8600-E7A5656654AD}"/>
          </ac:picMkLst>
        </pc:picChg>
      </pc:sldChg>
      <pc:sldChg chg="delSp">
        <pc:chgData name="Darshnika Lakhoo" userId="38c40ddc-e929-49b8-a865-5980daafd575" providerId="ADAL" clId="{0FD360B7-023B-459F-A3DD-830843F680B5}" dt="2023-11-20T09:33:19.846" v="538"/>
        <pc:sldMkLst>
          <pc:docMk/>
          <pc:sldMk cId="2604104657" sldId="3423"/>
        </pc:sldMkLst>
        <pc:picChg chg="del">
          <ac:chgData name="Darshnika Lakhoo" userId="38c40ddc-e929-49b8-a865-5980daafd575" providerId="ADAL" clId="{0FD360B7-023B-459F-A3DD-830843F680B5}" dt="2023-11-20T09:33:19.846" v="538"/>
          <ac:picMkLst>
            <pc:docMk/>
            <pc:sldMk cId="2604104657" sldId="3423"/>
            <ac:picMk id="2" creationId="{810725B7-F965-8BDC-462B-1A63FA9052C1}"/>
          </ac:picMkLst>
        </pc:picChg>
      </pc:sldChg>
      <pc:sldChg chg="addSp delSp modSp new mod addCm delCm modCm">
        <pc:chgData name="Darshnika Lakhoo" userId="38c40ddc-e929-49b8-a865-5980daafd575" providerId="ADAL" clId="{0FD360B7-023B-459F-A3DD-830843F680B5}" dt="2023-11-20T11:18:13.015" v="2318" actId="20577"/>
        <pc:sldMkLst>
          <pc:docMk/>
          <pc:sldMk cId="1753592749" sldId="3467"/>
        </pc:sldMkLst>
        <pc:spChg chg="del mod">
          <ac:chgData name="Darshnika Lakhoo" userId="38c40ddc-e929-49b8-a865-5980daafd575" providerId="ADAL" clId="{0FD360B7-023B-459F-A3DD-830843F680B5}" dt="2023-11-20T10:51:04.357" v="602" actId="478"/>
          <ac:spMkLst>
            <pc:docMk/>
            <pc:sldMk cId="1753592749" sldId="3467"/>
            <ac:spMk id="2" creationId="{51BE6D5F-9D6D-C86D-3C0B-DB8816A332DD}"/>
          </ac:spMkLst>
        </pc:spChg>
        <pc:spChg chg="mod">
          <ac:chgData name="Darshnika Lakhoo" userId="38c40ddc-e929-49b8-a865-5980daafd575" providerId="ADAL" clId="{0FD360B7-023B-459F-A3DD-830843F680B5}" dt="2023-11-20T11:17:32.232" v="2304" actId="6549"/>
          <ac:spMkLst>
            <pc:docMk/>
            <pc:sldMk cId="1753592749" sldId="3467"/>
            <ac:spMk id="3" creationId="{D8DC0268-A5F8-C948-7B59-F7C7A593FB15}"/>
          </ac:spMkLst>
        </pc:spChg>
        <pc:spChg chg="add mod">
          <ac:chgData name="Darshnika Lakhoo" userId="38c40ddc-e929-49b8-a865-5980daafd575" providerId="ADAL" clId="{0FD360B7-023B-459F-A3DD-830843F680B5}" dt="2023-11-20T11:18:13.015" v="2318" actId="20577"/>
          <ac:spMkLst>
            <pc:docMk/>
            <pc:sldMk cId="1753592749" sldId="3467"/>
            <ac:spMk id="4" creationId="{19A142CA-0B3A-47F4-B3C4-8BEB8DE1957F}"/>
          </ac:spMkLst>
        </pc:spChg>
        <pc:extLst>
          <p:ext xmlns:p="http://schemas.openxmlformats.org/presentationml/2006/main" uri="{D6D511B9-2390-475A-947B-AFAB55BFBCF1}">
            <pc226:cmChg xmlns:pc226="http://schemas.microsoft.com/office/powerpoint/2022/06/main/command" chg="add del mod">
              <pc226:chgData name="Darshnika Lakhoo" userId="38c40ddc-e929-49b8-a865-5980daafd575" providerId="ADAL" clId="{0FD360B7-023B-459F-A3DD-830843F680B5}" dt="2023-11-20T11:17:39.920" v="2305"/>
              <pc2:cmMkLst xmlns:pc2="http://schemas.microsoft.com/office/powerpoint/2019/9/main/command">
                <pc:docMk/>
                <pc:sldMk cId="1753592749" sldId="3467"/>
                <pc2:cmMk id="{AF1E815F-BDDF-4F0A-B87F-0E27571AA2C4}"/>
              </pc2:cmMkLst>
            </pc226:cmChg>
          </p:ext>
        </pc:extLst>
      </pc:sldChg>
      <pc:sldChg chg="addSp delSp modSp new del">
        <pc:chgData name="Darshnika Lakhoo" userId="38c40ddc-e929-49b8-a865-5980daafd575" providerId="ADAL" clId="{0FD360B7-023B-459F-A3DD-830843F680B5}" dt="2023-11-20T10:50:53.631" v="582" actId="2696"/>
        <pc:sldMkLst>
          <pc:docMk/>
          <pc:sldMk cId="3410084261" sldId="3467"/>
        </pc:sldMkLst>
        <pc:spChg chg="del">
          <ac:chgData name="Darshnika Lakhoo" userId="38c40ddc-e929-49b8-a865-5980daafd575" providerId="ADAL" clId="{0FD360B7-023B-459F-A3DD-830843F680B5}" dt="2023-11-20T09:33:26.436" v="540"/>
          <ac:spMkLst>
            <pc:docMk/>
            <pc:sldMk cId="3410084261" sldId="3467"/>
            <ac:spMk id="3" creationId="{F450ABA2-5F31-9774-7A31-F9CB13EA9F6F}"/>
          </ac:spMkLst>
        </pc:spChg>
        <pc:picChg chg="add mod">
          <ac:chgData name="Darshnika Lakhoo" userId="38c40ddc-e929-49b8-a865-5980daafd575" providerId="ADAL" clId="{0FD360B7-023B-459F-A3DD-830843F680B5}" dt="2023-11-20T09:33:26.436" v="540"/>
          <ac:picMkLst>
            <pc:docMk/>
            <pc:sldMk cId="3410084261" sldId="3467"/>
            <ac:picMk id="4" creationId="{8C026F15-D576-5801-16B7-E0C9BD6A8EDC}"/>
          </ac:picMkLst>
        </pc:picChg>
      </pc:sldChg>
      <pc:sldChg chg="addSp delSp modSp new mod">
        <pc:chgData name="Darshnika Lakhoo" userId="38c40ddc-e929-49b8-a865-5980daafd575" providerId="ADAL" clId="{0FD360B7-023B-459F-A3DD-830843F680B5}" dt="2023-11-20T11:01:22.815" v="1097" actId="255"/>
        <pc:sldMkLst>
          <pc:docMk/>
          <pc:sldMk cId="1427391126" sldId="3468"/>
        </pc:sldMkLst>
        <pc:spChg chg="del">
          <ac:chgData name="Darshnika Lakhoo" userId="38c40ddc-e929-49b8-a865-5980daafd575" providerId="ADAL" clId="{0FD360B7-023B-459F-A3DD-830843F680B5}" dt="2023-11-20T10:54:06.895" v="643" actId="478"/>
          <ac:spMkLst>
            <pc:docMk/>
            <pc:sldMk cId="1427391126" sldId="3468"/>
            <ac:spMk id="2" creationId="{1DCA353D-68D7-C116-2D48-DF2721FCD7AA}"/>
          </ac:spMkLst>
        </pc:spChg>
        <pc:spChg chg="add mod">
          <ac:chgData name="Darshnika Lakhoo" userId="38c40ddc-e929-49b8-a865-5980daafd575" providerId="ADAL" clId="{0FD360B7-023B-459F-A3DD-830843F680B5}" dt="2023-11-20T11:01:22.815" v="1097" actId="255"/>
          <ac:spMkLst>
            <pc:docMk/>
            <pc:sldMk cId="1427391126" sldId="3468"/>
            <ac:spMk id="4" creationId="{C876C2CB-129C-53E6-34C4-08A0DF05613B}"/>
          </ac:spMkLst>
        </pc:spChg>
      </pc:sldChg>
      <pc:sldChg chg="new del">
        <pc:chgData name="Darshnika Lakhoo" userId="38c40ddc-e929-49b8-a865-5980daafd575" providerId="ADAL" clId="{0FD360B7-023B-459F-A3DD-830843F680B5}" dt="2023-11-20T10:54:41.662" v="668" actId="47"/>
        <pc:sldMkLst>
          <pc:docMk/>
          <pc:sldMk cId="4173106171" sldId="3469"/>
        </pc:sldMkLst>
      </pc:sldChg>
      <pc:sldChg chg="new del">
        <pc:chgData name="Darshnika Lakhoo" userId="38c40ddc-e929-49b8-a865-5980daafd575" providerId="ADAL" clId="{0FD360B7-023B-459F-A3DD-830843F680B5}" dt="2023-11-20T10:54:37.127" v="667" actId="680"/>
        <pc:sldMkLst>
          <pc:docMk/>
          <pc:sldMk cId="1133846846" sldId="3470"/>
        </pc:sldMkLst>
      </pc:sldChg>
      <pc:sldChg chg="modSp mod">
        <pc:chgData name="Darshnika Lakhoo" userId="38c40ddc-e929-49b8-a865-5980daafd575" providerId="ADAL" clId="{0FD360B7-023B-459F-A3DD-830843F680B5}" dt="2023-11-20T11:01:29.696" v="1098" actId="255"/>
        <pc:sldMkLst>
          <pc:docMk/>
          <pc:sldMk cId="3023495937" sldId="3470"/>
        </pc:sldMkLst>
        <pc:spChg chg="mod">
          <ac:chgData name="Darshnika Lakhoo" userId="38c40ddc-e929-49b8-a865-5980daafd575" providerId="ADAL" clId="{0FD360B7-023B-459F-A3DD-830843F680B5}" dt="2023-11-20T11:01:29.696" v="1098" actId="255"/>
          <ac:spMkLst>
            <pc:docMk/>
            <pc:sldMk cId="3023495937" sldId="3470"/>
            <ac:spMk id="4" creationId="{C876C2CB-129C-53E6-34C4-08A0DF05613B}"/>
          </ac:spMkLst>
        </pc:spChg>
      </pc:sldChg>
      <pc:sldChg chg="addSp delSp modSp new mod">
        <pc:chgData name="Darshnika Lakhoo" userId="38c40ddc-e929-49b8-a865-5980daafd575" providerId="ADAL" clId="{0FD360B7-023B-459F-A3DD-830843F680B5}" dt="2023-11-20T11:01:58.705" v="1100" actId="255"/>
        <pc:sldMkLst>
          <pc:docMk/>
          <pc:sldMk cId="4098624157" sldId="3471"/>
        </pc:sldMkLst>
        <pc:spChg chg="del">
          <ac:chgData name="Darshnika Lakhoo" userId="38c40ddc-e929-49b8-a865-5980daafd575" providerId="ADAL" clId="{0FD360B7-023B-459F-A3DD-830843F680B5}" dt="2023-11-20T10:56:23.114" v="697" actId="478"/>
          <ac:spMkLst>
            <pc:docMk/>
            <pc:sldMk cId="4098624157" sldId="3471"/>
            <ac:spMk id="2" creationId="{72755376-1EB6-85DA-238E-084B0A27A15A}"/>
          </ac:spMkLst>
        </pc:spChg>
        <pc:spChg chg="mod">
          <ac:chgData name="Darshnika Lakhoo" userId="38c40ddc-e929-49b8-a865-5980daafd575" providerId="ADAL" clId="{0FD360B7-023B-459F-A3DD-830843F680B5}" dt="2023-11-20T10:57:34.754" v="794"/>
          <ac:spMkLst>
            <pc:docMk/>
            <pc:sldMk cId="4098624157" sldId="3471"/>
            <ac:spMk id="3" creationId="{746E5AC8-71F4-B9B1-EEEF-CA644926D57D}"/>
          </ac:spMkLst>
        </pc:spChg>
        <pc:spChg chg="add mod">
          <ac:chgData name="Darshnika Lakhoo" userId="38c40ddc-e929-49b8-a865-5980daafd575" providerId="ADAL" clId="{0FD360B7-023B-459F-A3DD-830843F680B5}" dt="2023-11-20T11:01:58.705" v="1100" actId="255"/>
          <ac:spMkLst>
            <pc:docMk/>
            <pc:sldMk cId="4098624157" sldId="3471"/>
            <ac:spMk id="4" creationId="{D7C523EE-E59C-5DDC-F7C5-91A16532AE72}"/>
          </ac:spMkLst>
        </pc:spChg>
      </pc:sldChg>
      <pc:sldChg chg="addSp delSp modSp new mod">
        <pc:chgData name="Darshnika Lakhoo" userId="38c40ddc-e929-49b8-a865-5980daafd575" providerId="ADAL" clId="{0FD360B7-023B-459F-A3DD-830843F680B5}" dt="2023-11-20T11:55:34.760" v="3877" actId="27636"/>
        <pc:sldMkLst>
          <pc:docMk/>
          <pc:sldMk cId="3035770709" sldId="3472"/>
        </pc:sldMkLst>
        <pc:spChg chg="del">
          <ac:chgData name="Darshnika Lakhoo" userId="38c40ddc-e929-49b8-a865-5980daafd575" providerId="ADAL" clId="{0FD360B7-023B-459F-A3DD-830843F680B5}" dt="2023-11-20T10:56:55.341" v="751" actId="478"/>
          <ac:spMkLst>
            <pc:docMk/>
            <pc:sldMk cId="3035770709" sldId="3472"/>
            <ac:spMk id="2" creationId="{0544ACDF-7DF9-74CC-7B43-6CD1FD029872}"/>
          </ac:spMkLst>
        </pc:spChg>
        <pc:spChg chg="mod">
          <ac:chgData name="Darshnika Lakhoo" userId="38c40ddc-e929-49b8-a865-5980daafd575" providerId="ADAL" clId="{0FD360B7-023B-459F-A3DD-830843F680B5}" dt="2023-11-20T11:43:31.718" v="3733" actId="20577"/>
          <ac:spMkLst>
            <pc:docMk/>
            <pc:sldMk cId="3035770709" sldId="3472"/>
            <ac:spMk id="3" creationId="{CF55993A-9698-9861-2668-8AEDF0DE5E61}"/>
          </ac:spMkLst>
        </pc:spChg>
        <pc:spChg chg="add mod">
          <ac:chgData name="Darshnika Lakhoo" userId="38c40ddc-e929-49b8-a865-5980daafd575" providerId="ADAL" clId="{0FD360B7-023B-459F-A3DD-830843F680B5}" dt="2023-11-20T11:55:34.760" v="3877" actId="27636"/>
          <ac:spMkLst>
            <pc:docMk/>
            <pc:sldMk cId="3035770709" sldId="3472"/>
            <ac:spMk id="4" creationId="{50FB54C4-8EC7-74CE-E76C-41E6A406FD0A}"/>
          </ac:spMkLst>
        </pc:spChg>
      </pc:sldChg>
      <pc:sldChg chg="addSp delSp modSp new mod">
        <pc:chgData name="Darshnika Lakhoo" userId="38c40ddc-e929-49b8-a865-5980daafd575" providerId="ADAL" clId="{0FD360B7-023B-459F-A3DD-830843F680B5}" dt="2023-11-20T11:00:45.183" v="1091" actId="20577"/>
        <pc:sldMkLst>
          <pc:docMk/>
          <pc:sldMk cId="3917820452" sldId="3473"/>
        </pc:sldMkLst>
        <pc:spChg chg="del">
          <ac:chgData name="Darshnika Lakhoo" userId="38c40ddc-e929-49b8-a865-5980daafd575" providerId="ADAL" clId="{0FD360B7-023B-459F-A3DD-830843F680B5}" dt="2023-11-20T10:58:03.627" v="796" actId="478"/>
          <ac:spMkLst>
            <pc:docMk/>
            <pc:sldMk cId="3917820452" sldId="3473"/>
            <ac:spMk id="2" creationId="{9DC974E6-B156-BE34-38E2-F41F0A4CCA56}"/>
          </ac:spMkLst>
        </pc:spChg>
        <pc:spChg chg="mod">
          <ac:chgData name="Darshnika Lakhoo" userId="38c40ddc-e929-49b8-a865-5980daafd575" providerId="ADAL" clId="{0FD360B7-023B-459F-A3DD-830843F680B5}" dt="2023-11-20T11:00:45.183" v="1091" actId="20577"/>
          <ac:spMkLst>
            <pc:docMk/>
            <pc:sldMk cId="3917820452" sldId="3473"/>
            <ac:spMk id="3" creationId="{F0DE3038-20C9-E213-5C7F-9E954FC4105D}"/>
          </ac:spMkLst>
        </pc:spChg>
        <pc:spChg chg="add mod">
          <ac:chgData name="Darshnika Lakhoo" userId="38c40ddc-e929-49b8-a865-5980daafd575" providerId="ADAL" clId="{0FD360B7-023B-459F-A3DD-830843F680B5}" dt="2023-11-20T11:00:24.418" v="988" actId="20577"/>
          <ac:spMkLst>
            <pc:docMk/>
            <pc:sldMk cId="3917820452" sldId="3473"/>
            <ac:spMk id="4" creationId="{8AD52C6B-B702-037D-9A47-2CAA4C0FCA25}"/>
          </ac:spMkLst>
        </pc:spChg>
      </pc:sldChg>
      <pc:sldChg chg="new del">
        <pc:chgData name="Darshnika Lakhoo" userId="38c40ddc-e929-49b8-a865-5980daafd575" providerId="ADAL" clId="{0FD360B7-023B-459F-A3DD-830843F680B5}" dt="2023-11-20T11:08:43.753" v="1692" actId="47"/>
        <pc:sldMkLst>
          <pc:docMk/>
          <pc:sldMk cId="496857504" sldId="3474"/>
        </pc:sldMkLst>
      </pc:sldChg>
      <pc:sldChg chg="new del">
        <pc:chgData name="Darshnika Lakhoo" userId="38c40ddc-e929-49b8-a865-5980daafd575" providerId="ADAL" clId="{0FD360B7-023B-459F-A3DD-830843F680B5}" dt="2023-11-20T11:12:38.393" v="1930" actId="2696"/>
        <pc:sldMkLst>
          <pc:docMk/>
          <pc:sldMk cId="3400356156" sldId="3474"/>
        </pc:sldMkLst>
      </pc:sldChg>
      <pc:sldChg chg="modSp mod modCm">
        <pc:chgData name="Darshnika Lakhoo" userId="38c40ddc-e929-49b8-a865-5980daafd575" providerId="ADAL" clId="{0FD360B7-023B-459F-A3DD-830843F680B5}" dt="2023-11-20T11:18:20.105" v="2330" actId="20577"/>
        <pc:sldMkLst>
          <pc:docMk/>
          <pc:sldMk cId="2019388945" sldId="3475"/>
        </pc:sldMkLst>
        <pc:spChg chg="mod">
          <ac:chgData name="Darshnika Lakhoo" userId="38c40ddc-e929-49b8-a865-5980daafd575" providerId="ADAL" clId="{0FD360B7-023B-459F-A3DD-830843F680B5}" dt="2023-11-20T11:16:53.740" v="2217" actId="20577"/>
          <ac:spMkLst>
            <pc:docMk/>
            <pc:sldMk cId="2019388945" sldId="3475"/>
            <ac:spMk id="3" creationId="{D8DC0268-A5F8-C948-7B59-F7C7A593FB15}"/>
          </ac:spMkLst>
        </pc:spChg>
        <pc:spChg chg="mod">
          <ac:chgData name="Darshnika Lakhoo" userId="38c40ddc-e929-49b8-a865-5980daafd575" providerId="ADAL" clId="{0FD360B7-023B-459F-A3DD-830843F680B5}" dt="2023-11-20T11:18:20.105" v="2330" actId="20577"/>
          <ac:spMkLst>
            <pc:docMk/>
            <pc:sldMk cId="2019388945" sldId="3475"/>
            <ac:spMk id="4" creationId="{19A142CA-0B3A-47F4-B3C4-8BEB8DE1957F}"/>
          </ac:spMkLst>
        </pc:spChg>
        <pc:extLst>
          <p:ext xmlns:p="http://schemas.openxmlformats.org/presentationml/2006/main" uri="{D6D511B9-2390-475A-947B-AFAB55BFBCF1}">
            <pc226:cmChg xmlns:pc226="http://schemas.microsoft.com/office/powerpoint/2022/06/main/command" chg="mod">
              <pc226:chgData name="Darshnika Lakhoo" userId="38c40ddc-e929-49b8-a865-5980daafd575" providerId="ADAL" clId="{0FD360B7-023B-459F-A3DD-830843F680B5}" dt="2023-11-20T11:16:53.740" v="2217" actId="20577"/>
              <pc2:cmMkLst xmlns:pc2="http://schemas.microsoft.com/office/powerpoint/2019/9/main/command">
                <pc:docMk/>
                <pc:sldMk cId="2019388945" sldId="3475"/>
                <pc2:cmMk id="{21CFE927-D230-434D-90F2-27A68BD5D018}"/>
              </pc2:cmMkLst>
            </pc226:cmChg>
          </p:ext>
        </pc:extLst>
      </pc:sldChg>
      <pc:sldChg chg="new del">
        <pc:chgData name="Darshnika Lakhoo" userId="38c40ddc-e929-49b8-a865-5980daafd575" providerId="ADAL" clId="{0FD360B7-023B-459F-A3DD-830843F680B5}" dt="2023-11-20T11:18:59.703" v="2362" actId="47"/>
        <pc:sldMkLst>
          <pc:docMk/>
          <pc:sldMk cId="3095194654" sldId="3476"/>
        </pc:sldMkLst>
      </pc:sldChg>
      <pc:sldChg chg="new del">
        <pc:chgData name="Darshnika Lakhoo" userId="38c40ddc-e929-49b8-a865-5980daafd575" providerId="ADAL" clId="{0FD360B7-023B-459F-A3DD-830843F680B5}" dt="2023-11-20T11:18:32.564" v="2332" actId="680"/>
        <pc:sldMkLst>
          <pc:docMk/>
          <pc:sldMk cId="2118455257" sldId="3477"/>
        </pc:sldMkLst>
      </pc:sldChg>
      <pc:sldChg chg="modSp mod delCm modCm">
        <pc:chgData name="Darshnika Lakhoo" userId="38c40ddc-e929-49b8-a865-5980daafd575" providerId="ADAL" clId="{0FD360B7-023B-459F-A3DD-830843F680B5}" dt="2023-11-20T11:23:11.048" v="2544" actId="20577"/>
        <pc:sldMkLst>
          <pc:docMk/>
          <pc:sldMk cId="4192758655" sldId="3477"/>
        </pc:sldMkLst>
        <pc:spChg chg="mod">
          <ac:chgData name="Darshnika Lakhoo" userId="38c40ddc-e929-49b8-a865-5980daafd575" providerId="ADAL" clId="{0FD360B7-023B-459F-A3DD-830843F680B5}" dt="2023-11-20T11:23:11.048" v="2544" actId="20577"/>
          <ac:spMkLst>
            <pc:docMk/>
            <pc:sldMk cId="4192758655" sldId="3477"/>
            <ac:spMk id="3" creationId="{D8DC0268-A5F8-C948-7B59-F7C7A593FB15}"/>
          </ac:spMkLst>
        </pc:spChg>
        <pc:spChg chg="mod">
          <ac:chgData name="Darshnika Lakhoo" userId="38c40ddc-e929-49b8-a865-5980daafd575" providerId="ADAL" clId="{0FD360B7-023B-459F-A3DD-830843F680B5}" dt="2023-11-20T11:18:45.408" v="2358" actId="20577"/>
          <ac:spMkLst>
            <pc:docMk/>
            <pc:sldMk cId="4192758655" sldId="3477"/>
            <ac:spMk id="4" creationId="{19A142CA-0B3A-47F4-B3C4-8BEB8DE1957F}"/>
          </ac:spMkLst>
        </pc:spChg>
        <pc:extLst>
          <p:ext xmlns:p="http://schemas.openxmlformats.org/presentationml/2006/main" uri="{D6D511B9-2390-475A-947B-AFAB55BFBCF1}">
            <pc226:cmChg xmlns:pc226="http://schemas.microsoft.com/office/powerpoint/2022/06/main/command" chg="del mod">
              <pc226:chgData name="Darshnika Lakhoo" userId="38c40ddc-e929-49b8-a865-5980daafd575" providerId="ADAL" clId="{0FD360B7-023B-459F-A3DD-830843F680B5}" dt="2023-11-20T11:18:53.009" v="2361"/>
              <pc2:cmMkLst xmlns:pc2="http://schemas.microsoft.com/office/powerpoint/2019/9/main/command">
                <pc:docMk/>
                <pc:sldMk cId="4192758655" sldId="3477"/>
                <pc2:cmMk id="{91B0BB2D-9AD0-400D-B5A7-21594D7C992B}"/>
              </pc2:cmMkLst>
            </pc226:cmChg>
          </p:ext>
        </pc:extLst>
      </pc:sldChg>
      <pc:sldChg chg="addSp delSp modSp new mod">
        <pc:chgData name="Darshnika Lakhoo" userId="38c40ddc-e929-49b8-a865-5980daafd575" providerId="ADAL" clId="{0FD360B7-023B-459F-A3DD-830843F680B5}" dt="2023-11-20T11:29:40.299" v="2990" actId="207"/>
        <pc:sldMkLst>
          <pc:docMk/>
          <pc:sldMk cId="2448223757" sldId="3478"/>
        </pc:sldMkLst>
        <pc:spChg chg="del">
          <ac:chgData name="Darshnika Lakhoo" userId="38c40ddc-e929-49b8-a865-5980daafd575" providerId="ADAL" clId="{0FD360B7-023B-459F-A3DD-830843F680B5}" dt="2023-11-20T11:24:39.774" v="2547" actId="478"/>
          <ac:spMkLst>
            <pc:docMk/>
            <pc:sldMk cId="2448223757" sldId="3478"/>
            <ac:spMk id="2" creationId="{8B3A93D8-07FE-43FF-42DA-CFCFB7A06F2A}"/>
          </ac:spMkLst>
        </pc:spChg>
        <pc:spChg chg="mod">
          <ac:chgData name="Darshnika Lakhoo" userId="38c40ddc-e929-49b8-a865-5980daafd575" providerId="ADAL" clId="{0FD360B7-023B-459F-A3DD-830843F680B5}" dt="2023-11-20T11:29:40.299" v="2990" actId="207"/>
          <ac:spMkLst>
            <pc:docMk/>
            <pc:sldMk cId="2448223757" sldId="3478"/>
            <ac:spMk id="3" creationId="{C094D2B2-7D2F-B60D-FC10-575B1BE3ACD2}"/>
          </ac:spMkLst>
        </pc:spChg>
        <pc:spChg chg="add mod">
          <ac:chgData name="Darshnika Lakhoo" userId="38c40ddc-e929-49b8-a865-5980daafd575" providerId="ADAL" clId="{0FD360B7-023B-459F-A3DD-830843F680B5}" dt="2023-11-20T11:25:11.228" v="2627" actId="27636"/>
          <ac:spMkLst>
            <pc:docMk/>
            <pc:sldMk cId="2448223757" sldId="3478"/>
            <ac:spMk id="4" creationId="{EBBC4CE5-C63C-06FE-1485-588A1106B7A4}"/>
          </ac:spMkLst>
        </pc:spChg>
      </pc:sldChg>
      <pc:sldChg chg="addSp delSp modSp new mod addCm">
        <pc:chgData name="Darshnika Lakhoo" userId="38c40ddc-e929-49b8-a865-5980daafd575" providerId="ADAL" clId="{0FD360B7-023B-459F-A3DD-830843F680B5}" dt="2023-11-20T11:55:18.336" v="3875" actId="255"/>
        <pc:sldMkLst>
          <pc:docMk/>
          <pc:sldMk cId="1600857084" sldId="3479"/>
        </pc:sldMkLst>
        <pc:spChg chg="del">
          <ac:chgData name="Darshnika Lakhoo" userId="38c40ddc-e929-49b8-a865-5980daafd575" providerId="ADAL" clId="{0FD360B7-023B-459F-A3DD-830843F680B5}" dt="2023-11-20T11:30:13.069" v="2992" actId="478"/>
          <ac:spMkLst>
            <pc:docMk/>
            <pc:sldMk cId="1600857084" sldId="3479"/>
            <ac:spMk id="2" creationId="{0CB7A0E3-5991-6A66-5553-A92F88425E49}"/>
          </ac:spMkLst>
        </pc:spChg>
        <pc:spChg chg="mod">
          <ac:chgData name="Darshnika Lakhoo" userId="38c40ddc-e929-49b8-a865-5980daafd575" providerId="ADAL" clId="{0FD360B7-023B-459F-A3DD-830843F680B5}" dt="2023-11-20T11:35:23.176" v="3687" actId="20577"/>
          <ac:spMkLst>
            <pc:docMk/>
            <pc:sldMk cId="1600857084" sldId="3479"/>
            <ac:spMk id="3" creationId="{C38C458F-4D0A-A71C-832A-725004998ECE}"/>
          </ac:spMkLst>
        </pc:spChg>
        <pc:spChg chg="add mod">
          <ac:chgData name="Darshnika Lakhoo" userId="38c40ddc-e929-49b8-a865-5980daafd575" providerId="ADAL" clId="{0FD360B7-023B-459F-A3DD-830843F680B5}" dt="2023-11-20T11:55:18.336" v="3875" actId="255"/>
          <ac:spMkLst>
            <pc:docMk/>
            <pc:sldMk cId="1600857084" sldId="3479"/>
            <ac:spMk id="4" creationId="{ABF28640-5AF1-16F1-135A-0A0BCCE8599D}"/>
          </ac:spMkLst>
        </pc:spChg>
        <pc:extLst>
          <p:ext xmlns:p="http://schemas.openxmlformats.org/presentationml/2006/main" uri="{D6D511B9-2390-475A-947B-AFAB55BFBCF1}">
            <pc226:cmChg xmlns:pc226="http://schemas.microsoft.com/office/powerpoint/2022/06/main/command" chg="add">
              <pc226:chgData name="Darshnika Lakhoo" userId="38c40ddc-e929-49b8-a865-5980daafd575" providerId="ADAL" clId="{0FD360B7-023B-459F-A3DD-830843F680B5}" dt="2023-11-20T11:35:46.416" v="3688"/>
              <pc2:cmMkLst xmlns:pc2="http://schemas.microsoft.com/office/powerpoint/2019/9/main/command">
                <pc:docMk/>
                <pc:sldMk cId="1600857084" sldId="3479"/>
                <pc2:cmMk id="{E943F829-F17D-4B77-8076-00F8D680D17D}"/>
              </pc2:cmMkLst>
            </pc226:cmChg>
          </p:ext>
        </pc:extLst>
      </pc:sldChg>
      <pc:sldChg chg="addSp delSp modSp new mod">
        <pc:chgData name="Darshnika Lakhoo" userId="38c40ddc-e929-49b8-a865-5980daafd575" providerId="ADAL" clId="{0FD360B7-023B-459F-A3DD-830843F680B5}" dt="2023-11-20T11:56:13.092" v="3932" actId="20577"/>
        <pc:sldMkLst>
          <pc:docMk/>
          <pc:sldMk cId="1561922022" sldId="3480"/>
        </pc:sldMkLst>
        <pc:spChg chg="del">
          <ac:chgData name="Darshnika Lakhoo" userId="38c40ddc-e929-49b8-a865-5980daafd575" providerId="ADAL" clId="{0FD360B7-023B-459F-A3DD-830843F680B5}" dt="2023-11-20T11:31:50.011" v="3219" actId="478"/>
          <ac:spMkLst>
            <pc:docMk/>
            <pc:sldMk cId="1561922022" sldId="3480"/>
            <ac:spMk id="2" creationId="{6CCC134D-9829-7D0F-4360-23B9F709CBFE}"/>
          </ac:spMkLst>
        </pc:spChg>
        <pc:spChg chg="mod">
          <ac:chgData name="Darshnika Lakhoo" userId="38c40ddc-e929-49b8-a865-5980daafd575" providerId="ADAL" clId="{0FD360B7-023B-459F-A3DD-830843F680B5}" dt="2023-11-20T11:56:13.092" v="3932" actId="20577"/>
          <ac:spMkLst>
            <pc:docMk/>
            <pc:sldMk cId="1561922022" sldId="3480"/>
            <ac:spMk id="3" creationId="{3BE83643-7FDB-B4DE-7AD1-E4AB595E4AF5}"/>
          </ac:spMkLst>
        </pc:spChg>
        <pc:spChg chg="add mod">
          <ac:chgData name="Darshnika Lakhoo" userId="38c40ddc-e929-49b8-a865-5980daafd575" providerId="ADAL" clId="{0FD360B7-023B-459F-A3DD-830843F680B5}" dt="2023-11-20T11:32:14.024" v="3300" actId="20577"/>
          <ac:spMkLst>
            <pc:docMk/>
            <pc:sldMk cId="1561922022" sldId="3480"/>
            <ac:spMk id="4" creationId="{E169EC96-FABE-B357-C047-6D8DFC3A5FB6}"/>
          </ac:spMkLst>
        </pc:spChg>
      </pc:sldChg>
      <pc:sldChg chg="addSp delSp modSp new mod">
        <pc:chgData name="Darshnika Lakhoo" userId="38c40ddc-e929-49b8-a865-5980daafd575" providerId="ADAL" clId="{0FD360B7-023B-459F-A3DD-830843F680B5}" dt="2023-11-20T11:55:07.815" v="3874" actId="1076"/>
        <pc:sldMkLst>
          <pc:docMk/>
          <pc:sldMk cId="1218099138" sldId="3481"/>
        </pc:sldMkLst>
        <pc:spChg chg="mod ord">
          <ac:chgData name="Darshnika Lakhoo" userId="38c40ddc-e929-49b8-a865-5980daafd575" providerId="ADAL" clId="{0FD360B7-023B-459F-A3DD-830843F680B5}" dt="2023-11-20T11:50:10.703" v="3850" actId="1076"/>
          <ac:spMkLst>
            <pc:docMk/>
            <pc:sldMk cId="1218099138" sldId="3481"/>
            <ac:spMk id="2" creationId="{A5BB5EA4-46DE-30AA-80E9-AC863E5DD802}"/>
          </ac:spMkLst>
        </pc:spChg>
        <pc:spChg chg="del mod">
          <ac:chgData name="Darshnika Lakhoo" userId="38c40ddc-e929-49b8-a865-5980daafd575" providerId="ADAL" clId="{0FD360B7-023B-459F-A3DD-830843F680B5}" dt="2023-11-20T11:52:06.846" v="3858" actId="478"/>
          <ac:spMkLst>
            <pc:docMk/>
            <pc:sldMk cId="1218099138" sldId="3481"/>
            <ac:spMk id="3" creationId="{4E2998C5-4CC5-8865-3F03-39E68829EBFC}"/>
          </ac:spMkLst>
        </pc:spChg>
        <pc:spChg chg="add del mod">
          <ac:chgData name="Darshnika Lakhoo" userId="38c40ddc-e929-49b8-a865-5980daafd575" providerId="ADAL" clId="{0FD360B7-023B-459F-A3DD-830843F680B5}" dt="2023-11-20T11:49:17.333" v="3837"/>
          <ac:spMkLst>
            <pc:docMk/>
            <pc:sldMk cId="1218099138" sldId="3481"/>
            <ac:spMk id="4" creationId="{234659E0-27BF-F13F-EA68-5329A5F6C767}"/>
          </ac:spMkLst>
        </pc:spChg>
        <pc:spChg chg="add mod">
          <ac:chgData name="Darshnika Lakhoo" userId="38c40ddc-e929-49b8-a865-5980daafd575" providerId="ADAL" clId="{0FD360B7-023B-459F-A3DD-830843F680B5}" dt="2023-11-20T11:49:26.545" v="3841" actId="27636"/>
          <ac:spMkLst>
            <pc:docMk/>
            <pc:sldMk cId="1218099138" sldId="3481"/>
            <ac:spMk id="5" creationId="{906FD7E7-2779-6F26-E445-6D4E72C21F48}"/>
          </ac:spMkLst>
        </pc:spChg>
        <pc:picChg chg="add mod">
          <ac:chgData name="Darshnika Lakhoo" userId="38c40ddc-e929-49b8-a865-5980daafd575" providerId="ADAL" clId="{0FD360B7-023B-459F-A3DD-830843F680B5}" dt="2023-11-20T11:52:03.909" v="3857" actId="1076"/>
          <ac:picMkLst>
            <pc:docMk/>
            <pc:sldMk cId="1218099138" sldId="3481"/>
            <ac:picMk id="7" creationId="{083E6F79-48AF-E23A-9C08-3135EF881FF2}"/>
          </ac:picMkLst>
        </pc:picChg>
        <pc:picChg chg="add mod">
          <ac:chgData name="Darshnika Lakhoo" userId="38c40ddc-e929-49b8-a865-5980daafd575" providerId="ADAL" clId="{0FD360B7-023B-459F-A3DD-830843F680B5}" dt="2023-11-20T11:55:07.815" v="3874" actId="1076"/>
          <ac:picMkLst>
            <pc:docMk/>
            <pc:sldMk cId="1218099138" sldId="3481"/>
            <ac:picMk id="9" creationId="{D9B1ED74-2B08-451B-B989-3C208F1BEF27}"/>
          </ac:picMkLst>
        </pc:picChg>
        <pc:picChg chg="add mod">
          <ac:chgData name="Darshnika Lakhoo" userId="38c40ddc-e929-49b8-a865-5980daafd575" providerId="ADAL" clId="{0FD360B7-023B-459F-A3DD-830843F680B5}" dt="2023-11-20T11:55:05.480" v="3873" actId="1076"/>
          <ac:picMkLst>
            <pc:docMk/>
            <pc:sldMk cId="1218099138" sldId="3481"/>
            <ac:picMk id="11" creationId="{D0606D4D-316A-8BD0-8C2A-9F71465463CE}"/>
          </ac:picMkLst>
        </pc:picChg>
        <pc:picChg chg="add mod">
          <ac:chgData name="Darshnika Lakhoo" userId="38c40ddc-e929-49b8-a865-5980daafd575" providerId="ADAL" clId="{0FD360B7-023B-459F-A3DD-830843F680B5}" dt="2023-11-20T11:55:03.794" v="3872" actId="1076"/>
          <ac:picMkLst>
            <pc:docMk/>
            <pc:sldMk cId="1218099138" sldId="3481"/>
            <ac:picMk id="13" creationId="{EC6B90E8-83EF-A331-76ED-948AD059CEDA}"/>
          </ac:picMkLst>
        </pc:picChg>
      </pc:sldChg>
    </pc:docChg>
  </pc:docChgLst>
  <pc:docChgLst>
    <pc:chgData name="Matthew Chersich" clId="Web-{D9537B9B-71C7-4354-8D9F-C19E28C64C10}"/>
    <pc:docChg chg="addSld delSld modSld sldOrd addMainMaster modMainMaster">
      <pc:chgData name="Matthew Chersich" userId="" providerId="" clId="Web-{D9537B9B-71C7-4354-8D9F-C19E28C64C10}" dt="2023-11-22T11:13:30.948" v="306"/>
      <pc:docMkLst>
        <pc:docMk/>
      </pc:docMkLst>
      <pc:sldChg chg="modSp">
        <pc:chgData name="Matthew Chersich" userId="" providerId="" clId="Web-{D9537B9B-71C7-4354-8D9F-C19E28C64C10}" dt="2023-11-22T09:26:14.094" v="36" actId="20577"/>
        <pc:sldMkLst>
          <pc:docMk/>
          <pc:sldMk cId="840929486" sldId="272"/>
        </pc:sldMkLst>
        <pc:spChg chg="mod">
          <ac:chgData name="Matthew Chersich" userId="" providerId="" clId="Web-{D9537B9B-71C7-4354-8D9F-C19E28C64C10}" dt="2023-11-22T09:26:14.094" v="36" actId="20577"/>
          <ac:spMkLst>
            <pc:docMk/>
            <pc:sldMk cId="840929486" sldId="272"/>
            <ac:spMk id="3" creationId="{F70933C9-6AA6-E171-1EF6-FB2A26E71418}"/>
          </ac:spMkLst>
        </pc:spChg>
      </pc:sldChg>
      <pc:sldChg chg="modSp">
        <pc:chgData name="Matthew Chersich" userId="" providerId="" clId="Web-{D9537B9B-71C7-4354-8D9F-C19E28C64C10}" dt="2023-11-22T09:27:43.487" v="51" actId="20577"/>
        <pc:sldMkLst>
          <pc:docMk/>
          <pc:sldMk cId="2024285321" sldId="273"/>
        </pc:sldMkLst>
        <pc:spChg chg="mod">
          <ac:chgData name="Matthew Chersich" userId="" providerId="" clId="Web-{D9537B9B-71C7-4354-8D9F-C19E28C64C10}" dt="2023-11-22T09:27:43.487" v="51" actId="20577"/>
          <ac:spMkLst>
            <pc:docMk/>
            <pc:sldMk cId="2024285321" sldId="273"/>
            <ac:spMk id="3" creationId="{B47C0026-E77C-59A5-E3A7-49285853B72B}"/>
          </ac:spMkLst>
        </pc:spChg>
      </pc:sldChg>
      <pc:sldChg chg="modSp">
        <pc:chgData name="Matthew Chersich" userId="" providerId="" clId="Web-{D9537B9B-71C7-4354-8D9F-C19E28C64C10}" dt="2023-11-22T10:50:37.077" v="239" actId="14100"/>
        <pc:sldMkLst>
          <pc:docMk/>
          <pc:sldMk cId="4014757607" sldId="274"/>
        </pc:sldMkLst>
        <pc:spChg chg="mod">
          <ac:chgData name="Matthew Chersich" userId="" providerId="" clId="Web-{D9537B9B-71C7-4354-8D9F-C19E28C64C10}" dt="2023-11-22T10:50:37.077" v="239" actId="14100"/>
          <ac:spMkLst>
            <pc:docMk/>
            <pc:sldMk cId="4014757607" sldId="274"/>
            <ac:spMk id="18" creationId="{A5943B76-E465-C359-D0B6-CB9A5EA92BD6}"/>
          </ac:spMkLst>
        </pc:spChg>
        <pc:picChg chg="mod">
          <ac:chgData name="Matthew Chersich" userId="" providerId="" clId="Web-{D9537B9B-71C7-4354-8D9F-C19E28C64C10}" dt="2023-11-22T10:50:32.499" v="238" actId="1076"/>
          <ac:picMkLst>
            <pc:docMk/>
            <pc:sldMk cId="4014757607" sldId="274"/>
            <ac:picMk id="4" creationId="{BF124FC2-8C41-9BFF-7BD3-8FF02D58A1FE}"/>
          </ac:picMkLst>
        </pc:picChg>
        <pc:picChg chg="mod">
          <ac:chgData name="Matthew Chersich" userId="" providerId="" clId="Web-{D9537B9B-71C7-4354-8D9F-C19E28C64C10}" dt="2023-11-22T10:50:30.421" v="237" actId="1076"/>
          <ac:picMkLst>
            <pc:docMk/>
            <pc:sldMk cId="4014757607" sldId="274"/>
            <ac:picMk id="5" creationId="{409C78EC-7A06-EED7-7329-2E1D621A318A}"/>
          </ac:picMkLst>
        </pc:picChg>
      </pc:sldChg>
      <pc:sldChg chg="modSp">
        <pc:chgData name="Matthew Chersich" userId="" providerId="" clId="Web-{D9537B9B-71C7-4354-8D9F-C19E28C64C10}" dt="2023-11-22T09:34:20.872" v="123" actId="20577"/>
        <pc:sldMkLst>
          <pc:docMk/>
          <pc:sldMk cId="2900086369" sldId="1312"/>
        </pc:sldMkLst>
        <pc:spChg chg="mod">
          <ac:chgData name="Matthew Chersich" userId="" providerId="" clId="Web-{D9537B9B-71C7-4354-8D9F-C19E28C64C10}" dt="2023-11-22T09:34:20.872" v="123" actId="20577"/>
          <ac:spMkLst>
            <pc:docMk/>
            <pc:sldMk cId="2900086369" sldId="1312"/>
            <ac:spMk id="3" creationId="{01E42BE3-E14F-4A51-904D-FA7DE3C15CCA}"/>
          </ac:spMkLst>
        </pc:spChg>
      </pc:sldChg>
      <pc:sldChg chg="ord">
        <pc:chgData name="Matthew Chersich" userId="" providerId="" clId="Web-{D9537B9B-71C7-4354-8D9F-C19E28C64C10}" dt="2023-11-22T11:13:30.948" v="306"/>
        <pc:sldMkLst>
          <pc:docMk/>
          <pc:sldMk cId="3035770709" sldId="3472"/>
        </pc:sldMkLst>
      </pc:sldChg>
      <pc:sldChg chg="modSp new">
        <pc:chgData name="Matthew Chersich" userId="" providerId="" clId="Web-{D9537B9B-71C7-4354-8D9F-C19E28C64C10}" dt="2023-11-22T09:25:18.234" v="16" actId="20577"/>
        <pc:sldMkLst>
          <pc:docMk/>
          <pc:sldMk cId="546925522" sldId="3483"/>
        </pc:sldMkLst>
        <pc:spChg chg="mod">
          <ac:chgData name="Matthew Chersich" userId="" providerId="" clId="Web-{D9537B9B-71C7-4354-8D9F-C19E28C64C10}" dt="2023-11-22T09:25:18.234" v="16" actId="20577"/>
          <ac:spMkLst>
            <pc:docMk/>
            <pc:sldMk cId="546925522" sldId="3483"/>
            <ac:spMk id="3" creationId="{3D313000-EE23-A9D8-CA12-38F47F66CED6}"/>
          </ac:spMkLst>
        </pc:spChg>
      </pc:sldChg>
      <pc:sldChg chg="addSp modSp new">
        <pc:chgData name="Matthew Chersich" userId="" providerId="" clId="Web-{D9537B9B-71C7-4354-8D9F-C19E28C64C10}" dt="2023-11-22T10:44:00.444" v="193"/>
        <pc:sldMkLst>
          <pc:docMk/>
          <pc:sldMk cId="3111207387" sldId="3484"/>
        </pc:sldMkLst>
        <pc:spChg chg="mod">
          <ac:chgData name="Matthew Chersich" userId="" providerId="" clId="Web-{D9537B9B-71C7-4354-8D9F-C19E28C64C10}" dt="2023-11-22T10:32:08.665" v="147" actId="20577"/>
          <ac:spMkLst>
            <pc:docMk/>
            <pc:sldMk cId="3111207387" sldId="3484"/>
            <ac:spMk id="2" creationId="{8B4F3C5E-FB15-6534-6BA6-7475A9A1FABF}"/>
          </ac:spMkLst>
        </pc:spChg>
        <pc:spChg chg="mod">
          <ac:chgData name="Matthew Chersich" userId="" providerId="" clId="Web-{D9537B9B-71C7-4354-8D9F-C19E28C64C10}" dt="2023-11-22T10:38:30.360" v="173" actId="20577"/>
          <ac:spMkLst>
            <pc:docMk/>
            <pc:sldMk cId="3111207387" sldId="3484"/>
            <ac:spMk id="3" creationId="{FECD431F-AD9C-3B55-77A7-6BA66A47BD00}"/>
          </ac:spMkLst>
        </pc:spChg>
        <pc:picChg chg="add mod">
          <ac:chgData name="Matthew Chersich" userId="" providerId="" clId="Web-{D9537B9B-71C7-4354-8D9F-C19E28C64C10}" dt="2023-11-22T10:44:00.444" v="193"/>
          <ac:picMkLst>
            <pc:docMk/>
            <pc:sldMk cId="3111207387" sldId="3484"/>
            <ac:picMk id="4" creationId="{86C2FD3C-D65A-8F42-24B1-ECE6C1437B62}"/>
          </ac:picMkLst>
        </pc:picChg>
      </pc:sldChg>
      <pc:sldChg chg="modSp new">
        <pc:chgData name="Matthew Chersich" userId="" providerId="" clId="Web-{D9537B9B-71C7-4354-8D9F-C19E28C64C10}" dt="2023-11-22T10:43:58.647" v="192" actId="20577"/>
        <pc:sldMkLst>
          <pc:docMk/>
          <pc:sldMk cId="3521753376" sldId="3485"/>
        </pc:sldMkLst>
        <pc:spChg chg="mod">
          <ac:chgData name="Matthew Chersich" userId="" providerId="" clId="Web-{D9537B9B-71C7-4354-8D9F-C19E28C64C10}" dt="2023-11-22T10:43:58.647" v="192" actId="20577"/>
          <ac:spMkLst>
            <pc:docMk/>
            <pc:sldMk cId="3521753376" sldId="3485"/>
            <ac:spMk id="2" creationId="{F55B922A-8D72-1C1E-43E6-9E46340AD349}"/>
          </ac:spMkLst>
        </pc:spChg>
      </pc:sldChg>
      <pc:sldChg chg="add">
        <pc:chgData name="Matthew Chersich" userId="" providerId="" clId="Web-{D9537B9B-71C7-4354-8D9F-C19E28C64C10}" dt="2023-11-22T10:39:02.688" v="175"/>
        <pc:sldMkLst>
          <pc:docMk/>
          <pc:sldMk cId="3716376688" sldId="3486"/>
        </pc:sldMkLst>
      </pc:sldChg>
      <pc:sldChg chg="new">
        <pc:chgData name="Matthew Chersich" userId="" providerId="" clId="Web-{D9537B9B-71C7-4354-8D9F-C19E28C64C10}" dt="2023-11-22T10:44:22.648" v="194"/>
        <pc:sldMkLst>
          <pc:docMk/>
          <pc:sldMk cId="3091790708" sldId="3487"/>
        </pc:sldMkLst>
      </pc:sldChg>
      <pc:sldChg chg="add">
        <pc:chgData name="Matthew Chersich" userId="" providerId="" clId="Web-{D9537B9B-71C7-4354-8D9F-C19E28C64C10}" dt="2023-11-22T10:44:26.601" v="195"/>
        <pc:sldMkLst>
          <pc:docMk/>
          <pc:sldMk cId="3372630814" sldId="3488"/>
        </pc:sldMkLst>
      </pc:sldChg>
      <pc:sldChg chg="new">
        <pc:chgData name="Matthew Chersich" userId="" providerId="" clId="Web-{D9537B9B-71C7-4354-8D9F-C19E28C64C10}" dt="2023-11-22T10:46:51.776" v="196"/>
        <pc:sldMkLst>
          <pc:docMk/>
          <pc:sldMk cId="1615953744" sldId="3489"/>
        </pc:sldMkLst>
      </pc:sldChg>
      <pc:sldChg chg="add modNotes">
        <pc:chgData name="Matthew Chersich" userId="" providerId="" clId="Web-{D9537B9B-71C7-4354-8D9F-C19E28C64C10}" dt="2023-11-22T10:49:54.545" v="224"/>
        <pc:sldMkLst>
          <pc:docMk/>
          <pc:sldMk cId="4017894401" sldId="3490"/>
        </pc:sldMkLst>
      </pc:sldChg>
      <pc:sldChg chg="new">
        <pc:chgData name="Matthew Chersich" userId="" providerId="" clId="Web-{D9537B9B-71C7-4354-8D9F-C19E28C64C10}" dt="2023-11-22T11:03:39.108" v="240"/>
        <pc:sldMkLst>
          <pc:docMk/>
          <pc:sldMk cId="134329292" sldId="3491"/>
        </pc:sldMkLst>
      </pc:sldChg>
      <pc:sldChg chg="add">
        <pc:chgData name="Matthew Chersich" userId="" providerId="" clId="Web-{D9537B9B-71C7-4354-8D9F-C19E28C64C10}" dt="2023-11-22T11:03:43.061" v="241"/>
        <pc:sldMkLst>
          <pc:docMk/>
          <pc:sldMk cId="3422576777" sldId="3492"/>
        </pc:sldMkLst>
      </pc:sldChg>
      <pc:sldChg chg="new del">
        <pc:chgData name="Matthew Chersich" userId="" providerId="" clId="Web-{D9537B9B-71C7-4354-8D9F-C19E28C64C10}" dt="2023-11-22T11:04:25.390" v="246"/>
        <pc:sldMkLst>
          <pc:docMk/>
          <pc:sldMk cId="665162976" sldId="3493"/>
        </pc:sldMkLst>
      </pc:sldChg>
      <pc:sldChg chg="add del">
        <pc:chgData name="Matthew Chersich" userId="" providerId="" clId="Web-{D9537B9B-71C7-4354-8D9F-C19E28C64C10}" dt="2023-11-22T11:04:19.843" v="244"/>
        <pc:sldMkLst>
          <pc:docMk/>
          <pc:sldMk cId="1036414791" sldId="3494"/>
        </pc:sldMkLst>
      </pc:sldChg>
      <pc:sldChg chg="add">
        <pc:chgData name="Matthew Chersich" userId="" providerId="" clId="Web-{D9537B9B-71C7-4354-8D9F-C19E28C64C10}" dt="2023-11-22T11:04:20.359" v="245"/>
        <pc:sldMkLst>
          <pc:docMk/>
          <pc:sldMk cId="3839241701" sldId="3494"/>
        </pc:sldMkLst>
      </pc:sldChg>
      <pc:sldChg chg="modSp new">
        <pc:chgData name="Matthew Chersich" userId="" providerId="" clId="Web-{D9537B9B-71C7-4354-8D9F-C19E28C64C10}" dt="2023-11-22T11:11:25.352" v="305" actId="20577"/>
        <pc:sldMkLst>
          <pc:docMk/>
          <pc:sldMk cId="3338534573" sldId="3495"/>
        </pc:sldMkLst>
        <pc:spChg chg="mod">
          <ac:chgData name="Matthew Chersich" userId="" providerId="" clId="Web-{D9537B9B-71C7-4354-8D9F-C19E28C64C10}" dt="2023-11-22T11:11:25.352" v="305" actId="20577"/>
          <ac:spMkLst>
            <pc:docMk/>
            <pc:sldMk cId="3338534573" sldId="3495"/>
            <ac:spMk id="2" creationId="{00F9F0B7-D949-1824-EA8D-902A01699572}"/>
          </ac:spMkLst>
        </pc:spChg>
      </pc:sldChg>
      <pc:sldMasterChg chg="add addSldLayout">
        <pc:chgData name="Matthew Chersich" userId="" providerId="" clId="Web-{D9537B9B-71C7-4354-8D9F-C19E28C64C10}" dt="2023-11-22T11:04:20.359" v="245"/>
        <pc:sldMasterMkLst>
          <pc:docMk/>
          <pc:sldMasterMk cId="342914547" sldId="2147483648"/>
        </pc:sldMasterMkLst>
        <pc:sldLayoutChg chg="add">
          <pc:chgData name="Matthew Chersich" userId="" providerId="" clId="Web-{D9537B9B-71C7-4354-8D9F-C19E28C64C10}" dt="2023-11-22T11:04:20.359" v="245"/>
          <pc:sldLayoutMkLst>
            <pc:docMk/>
            <pc:sldMasterMk cId="342914547" sldId="2147483648"/>
            <pc:sldLayoutMk cId="88359507" sldId="2147483649"/>
          </pc:sldLayoutMkLst>
        </pc:sldLayoutChg>
        <pc:sldLayoutChg chg="add">
          <pc:chgData name="Matthew Chersich" userId="" providerId="" clId="Web-{D9537B9B-71C7-4354-8D9F-C19E28C64C10}" dt="2023-11-22T11:04:20.359" v="245"/>
          <pc:sldLayoutMkLst>
            <pc:docMk/>
            <pc:sldMasterMk cId="342914547" sldId="2147483648"/>
            <pc:sldLayoutMk cId="707978503" sldId="2147483650"/>
          </pc:sldLayoutMkLst>
        </pc:sldLayoutChg>
        <pc:sldLayoutChg chg="add">
          <pc:chgData name="Matthew Chersich" userId="" providerId="" clId="Web-{D9537B9B-71C7-4354-8D9F-C19E28C64C10}" dt="2023-11-22T11:04:20.359" v="245"/>
          <pc:sldLayoutMkLst>
            <pc:docMk/>
            <pc:sldMasterMk cId="342914547" sldId="2147483648"/>
            <pc:sldLayoutMk cId="4012873446" sldId="2147483651"/>
          </pc:sldLayoutMkLst>
        </pc:sldLayoutChg>
        <pc:sldLayoutChg chg="add">
          <pc:chgData name="Matthew Chersich" userId="" providerId="" clId="Web-{D9537B9B-71C7-4354-8D9F-C19E28C64C10}" dt="2023-11-22T11:04:20.359" v="245"/>
          <pc:sldLayoutMkLst>
            <pc:docMk/>
            <pc:sldMasterMk cId="342914547" sldId="2147483648"/>
            <pc:sldLayoutMk cId="3726146884" sldId="2147483652"/>
          </pc:sldLayoutMkLst>
        </pc:sldLayoutChg>
        <pc:sldLayoutChg chg="add">
          <pc:chgData name="Matthew Chersich" userId="" providerId="" clId="Web-{D9537B9B-71C7-4354-8D9F-C19E28C64C10}" dt="2023-11-22T11:04:20.359" v="245"/>
          <pc:sldLayoutMkLst>
            <pc:docMk/>
            <pc:sldMasterMk cId="342914547" sldId="2147483648"/>
            <pc:sldLayoutMk cId="3323860392" sldId="2147483653"/>
          </pc:sldLayoutMkLst>
        </pc:sldLayoutChg>
        <pc:sldLayoutChg chg="add">
          <pc:chgData name="Matthew Chersich" userId="" providerId="" clId="Web-{D9537B9B-71C7-4354-8D9F-C19E28C64C10}" dt="2023-11-22T11:04:20.359" v="245"/>
          <pc:sldLayoutMkLst>
            <pc:docMk/>
            <pc:sldMasterMk cId="342914547" sldId="2147483648"/>
            <pc:sldLayoutMk cId="3075665307" sldId="2147483654"/>
          </pc:sldLayoutMkLst>
        </pc:sldLayoutChg>
        <pc:sldLayoutChg chg="add">
          <pc:chgData name="Matthew Chersich" userId="" providerId="" clId="Web-{D9537B9B-71C7-4354-8D9F-C19E28C64C10}" dt="2023-11-22T11:04:20.359" v="245"/>
          <pc:sldLayoutMkLst>
            <pc:docMk/>
            <pc:sldMasterMk cId="342914547" sldId="2147483648"/>
            <pc:sldLayoutMk cId="3606602746" sldId="2147483655"/>
          </pc:sldLayoutMkLst>
        </pc:sldLayoutChg>
        <pc:sldLayoutChg chg="add">
          <pc:chgData name="Matthew Chersich" userId="" providerId="" clId="Web-{D9537B9B-71C7-4354-8D9F-C19E28C64C10}" dt="2023-11-22T11:04:20.359" v="245"/>
          <pc:sldLayoutMkLst>
            <pc:docMk/>
            <pc:sldMasterMk cId="342914547" sldId="2147483648"/>
            <pc:sldLayoutMk cId="2313376048" sldId="2147483656"/>
          </pc:sldLayoutMkLst>
        </pc:sldLayoutChg>
        <pc:sldLayoutChg chg="add">
          <pc:chgData name="Matthew Chersich" userId="" providerId="" clId="Web-{D9537B9B-71C7-4354-8D9F-C19E28C64C10}" dt="2023-11-22T11:04:20.359" v="245"/>
          <pc:sldLayoutMkLst>
            <pc:docMk/>
            <pc:sldMasterMk cId="342914547" sldId="2147483648"/>
            <pc:sldLayoutMk cId="796424348" sldId="2147483657"/>
          </pc:sldLayoutMkLst>
        </pc:sldLayoutChg>
        <pc:sldLayoutChg chg="add">
          <pc:chgData name="Matthew Chersich" userId="" providerId="" clId="Web-{D9537B9B-71C7-4354-8D9F-C19E28C64C10}" dt="2023-11-22T11:04:20.359" v="245"/>
          <pc:sldLayoutMkLst>
            <pc:docMk/>
            <pc:sldMasterMk cId="342914547" sldId="2147483648"/>
            <pc:sldLayoutMk cId="931498023" sldId="2147483659"/>
          </pc:sldLayoutMkLst>
        </pc:sldLayoutChg>
        <pc:sldLayoutChg chg="add">
          <pc:chgData name="Matthew Chersich" userId="" providerId="" clId="Web-{D9537B9B-71C7-4354-8D9F-C19E28C64C10}" dt="2023-11-22T11:04:20.359" v="245"/>
          <pc:sldLayoutMkLst>
            <pc:docMk/>
            <pc:sldMasterMk cId="342914547" sldId="2147483648"/>
            <pc:sldLayoutMk cId="3580580210" sldId="2147483660"/>
          </pc:sldLayoutMkLst>
        </pc:sldLayoutChg>
        <pc:sldLayoutChg chg="add">
          <pc:chgData name="Matthew Chersich" userId="" providerId="" clId="Web-{D9537B9B-71C7-4354-8D9F-C19E28C64C10}" dt="2023-11-22T11:04:20.359" v="245"/>
          <pc:sldLayoutMkLst>
            <pc:docMk/>
            <pc:sldMasterMk cId="342914547" sldId="2147483648"/>
            <pc:sldLayoutMk cId="719548131" sldId="2147483661"/>
          </pc:sldLayoutMkLst>
        </pc:sldLayoutChg>
        <pc:sldLayoutChg chg="add">
          <pc:chgData name="Matthew Chersich" userId="" providerId="" clId="Web-{D9537B9B-71C7-4354-8D9F-C19E28C64C10}" dt="2023-11-22T11:04:20.359" v="245"/>
          <pc:sldLayoutMkLst>
            <pc:docMk/>
            <pc:sldMasterMk cId="342914547" sldId="2147483648"/>
            <pc:sldLayoutMk cId="4111898827" sldId="2147483662"/>
          </pc:sldLayoutMkLst>
        </pc:sldLayoutChg>
        <pc:sldLayoutChg chg="add">
          <pc:chgData name="Matthew Chersich" userId="" providerId="" clId="Web-{D9537B9B-71C7-4354-8D9F-C19E28C64C10}" dt="2023-11-22T11:04:20.359" v="245"/>
          <pc:sldLayoutMkLst>
            <pc:docMk/>
            <pc:sldMasterMk cId="342914547" sldId="2147483648"/>
            <pc:sldLayoutMk cId="1695374866" sldId="2147483663"/>
          </pc:sldLayoutMkLst>
        </pc:sldLayoutChg>
        <pc:sldLayoutChg chg="add">
          <pc:chgData name="Matthew Chersich" userId="" providerId="" clId="Web-{D9537B9B-71C7-4354-8D9F-C19E28C64C10}" dt="2023-11-22T11:04:20.359" v="245"/>
          <pc:sldLayoutMkLst>
            <pc:docMk/>
            <pc:sldMasterMk cId="342914547" sldId="2147483648"/>
            <pc:sldLayoutMk cId="1398000158" sldId="2147483664"/>
          </pc:sldLayoutMkLst>
        </pc:sldLayoutChg>
        <pc:sldLayoutChg chg="add">
          <pc:chgData name="Matthew Chersich" userId="" providerId="" clId="Web-{D9537B9B-71C7-4354-8D9F-C19E28C64C10}" dt="2023-11-22T11:04:20.359" v="245"/>
          <pc:sldLayoutMkLst>
            <pc:docMk/>
            <pc:sldMasterMk cId="342914547" sldId="2147483648"/>
            <pc:sldLayoutMk cId="257473704" sldId="2147483665"/>
          </pc:sldLayoutMkLst>
        </pc:sldLayoutChg>
        <pc:sldLayoutChg chg="add">
          <pc:chgData name="Matthew Chersich" userId="" providerId="" clId="Web-{D9537B9B-71C7-4354-8D9F-C19E28C64C10}" dt="2023-11-22T11:04:20.359" v="245"/>
          <pc:sldLayoutMkLst>
            <pc:docMk/>
            <pc:sldMasterMk cId="342914547" sldId="2147483648"/>
            <pc:sldLayoutMk cId="536325493" sldId="2147483666"/>
          </pc:sldLayoutMkLst>
        </pc:sldLayoutChg>
        <pc:sldLayoutChg chg="add">
          <pc:chgData name="Matthew Chersich" userId="" providerId="" clId="Web-{D9537B9B-71C7-4354-8D9F-C19E28C64C10}" dt="2023-11-22T11:04:20.359" v="245"/>
          <pc:sldLayoutMkLst>
            <pc:docMk/>
            <pc:sldMasterMk cId="342914547" sldId="2147483648"/>
            <pc:sldLayoutMk cId="390907935" sldId="2147483667"/>
          </pc:sldLayoutMkLst>
        </pc:sldLayoutChg>
        <pc:sldLayoutChg chg="add">
          <pc:chgData name="Matthew Chersich" userId="" providerId="" clId="Web-{D9537B9B-71C7-4354-8D9F-C19E28C64C10}" dt="2023-11-22T11:04:20.359" v="245"/>
          <pc:sldLayoutMkLst>
            <pc:docMk/>
            <pc:sldMasterMk cId="342914547" sldId="2147483648"/>
            <pc:sldLayoutMk cId="174218553" sldId="2147483668"/>
          </pc:sldLayoutMkLst>
        </pc:sldLayoutChg>
        <pc:sldLayoutChg chg="add">
          <pc:chgData name="Matthew Chersich" userId="" providerId="" clId="Web-{D9537B9B-71C7-4354-8D9F-C19E28C64C10}" dt="2023-11-22T11:04:20.359" v="245"/>
          <pc:sldLayoutMkLst>
            <pc:docMk/>
            <pc:sldMasterMk cId="342914547" sldId="2147483648"/>
            <pc:sldLayoutMk cId="3644734596" sldId="2147483670"/>
          </pc:sldLayoutMkLst>
        </pc:sldLayoutChg>
        <pc:sldLayoutChg chg="add">
          <pc:chgData name="Matthew Chersich" userId="" providerId="" clId="Web-{D9537B9B-71C7-4354-8D9F-C19E28C64C10}" dt="2023-11-22T11:04:20.359" v="245"/>
          <pc:sldLayoutMkLst>
            <pc:docMk/>
            <pc:sldMasterMk cId="342914547" sldId="2147483648"/>
            <pc:sldLayoutMk cId="2921327651" sldId="2147483671"/>
          </pc:sldLayoutMkLst>
        </pc:sldLayoutChg>
        <pc:sldLayoutChg chg="add">
          <pc:chgData name="Matthew Chersich" userId="" providerId="" clId="Web-{D9537B9B-71C7-4354-8D9F-C19E28C64C10}" dt="2023-11-22T11:04:20.359" v="245"/>
          <pc:sldLayoutMkLst>
            <pc:docMk/>
            <pc:sldMasterMk cId="342914547" sldId="2147483648"/>
            <pc:sldLayoutMk cId="2526550029" sldId="2147483672"/>
          </pc:sldLayoutMkLst>
        </pc:sldLayoutChg>
        <pc:sldLayoutChg chg="add">
          <pc:chgData name="Matthew Chersich" userId="" providerId="" clId="Web-{D9537B9B-71C7-4354-8D9F-C19E28C64C10}" dt="2023-11-22T11:04:20.359" v="245"/>
          <pc:sldLayoutMkLst>
            <pc:docMk/>
            <pc:sldMasterMk cId="342914547" sldId="2147483648"/>
            <pc:sldLayoutMk cId="845242092" sldId="2147483673"/>
          </pc:sldLayoutMkLst>
        </pc:sldLayoutChg>
        <pc:sldLayoutChg chg="add">
          <pc:chgData name="Matthew Chersich" userId="" providerId="" clId="Web-{D9537B9B-71C7-4354-8D9F-C19E28C64C10}" dt="2023-11-22T11:04:20.359" v="245"/>
          <pc:sldLayoutMkLst>
            <pc:docMk/>
            <pc:sldMasterMk cId="342914547" sldId="2147483648"/>
            <pc:sldLayoutMk cId="415300503" sldId="2147483674"/>
          </pc:sldLayoutMkLst>
        </pc:sldLayoutChg>
        <pc:sldLayoutChg chg="add">
          <pc:chgData name="Matthew Chersich" userId="" providerId="" clId="Web-{D9537B9B-71C7-4354-8D9F-C19E28C64C10}" dt="2023-11-22T11:04:20.359" v="245"/>
          <pc:sldLayoutMkLst>
            <pc:docMk/>
            <pc:sldMasterMk cId="342914547" sldId="2147483648"/>
            <pc:sldLayoutMk cId="612145432" sldId="2147483675"/>
          </pc:sldLayoutMkLst>
        </pc:sldLayoutChg>
        <pc:sldLayoutChg chg="add">
          <pc:chgData name="Matthew Chersich" userId="" providerId="" clId="Web-{D9537B9B-71C7-4354-8D9F-C19E28C64C10}" dt="2023-11-22T11:04:20.359" v="245"/>
          <pc:sldLayoutMkLst>
            <pc:docMk/>
            <pc:sldMasterMk cId="342914547" sldId="2147483648"/>
            <pc:sldLayoutMk cId="872522415" sldId="2147483676"/>
          </pc:sldLayoutMkLst>
        </pc:sldLayoutChg>
        <pc:sldLayoutChg chg="add">
          <pc:chgData name="Matthew Chersich" userId="" providerId="" clId="Web-{D9537B9B-71C7-4354-8D9F-C19E28C64C10}" dt="2023-11-22T11:04:20.359" v="245"/>
          <pc:sldLayoutMkLst>
            <pc:docMk/>
            <pc:sldMasterMk cId="342914547" sldId="2147483648"/>
            <pc:sldLayoutMk cId="2902215821" sldId="2147483677"/>
          </pc:sldLayoutMkLst>
        </pc:sldLayoutChg>
        <pc:sldLayoutChg chg="add">
          <pc:chgData name="Matthew Chersich" userId="" providerId="" clId="Web-{D9537B9B-71C7-4354-8D9F-C19E28C64C10}" dt="2023-11-22T11:04:20.359" v="245"/>
          <pc:sldLayoutMkLst>
            <pc:docMk/>
            <pc:sldMasterMk cId="342914547" sldId="2147483648"/>
            <pc:sldLayoutMk cId="2502570752" sldId="2147483678"/>
          </pc:sldLayoutMkLst>
        </pc:sldLayoutChg>
        <pc:sldLayoutChg chg="add">
          <pc:chgData name="Matthew Chersich" userId="" providerId="" clId="Web-{D9537B9B-71C7-4354-8D9F-C19E28C64C10}" dt="2023-11-22T11:04:20.359" v="245"/>
          <pc:sldLayoutMkLst>
            <pc:docMk/>
            <pc:sldMasterMk cId="342914547" sldId="2147483648"/>
            <pc:sldLayoutMk cId="3333119682" sldId="2147483679"/>
          </pc:sldLayoutMkLst>
        </pc:sldLayoutChg>
        <pc:sldLayoutChg chg="add">
          <pc:chgData name="Matthew Chersich" userId="" providerId="" clId="Web-{D9537B9B-71C7-4354-8D9F-C19E28C64C10}" dt="2023-11-22T11:04:20.359" v="245"/>
          <pc:sldLayoutMkLst>
            <pc:docMk/>
            <pc:sldMasterMk cId="342914547" sldId="2147483648"/>
            <pc:sldLayoutMk cId="1830119777" sldId="2147483680"/>
          </pc:sldLayoutMkLst>
        </pc:sldLayoutChg>
        <pc:sldLayoutChg chg="add">
          <pc:chgData name="Matthew Chersich" userId="" providerId="" clId="Web-{D9537B9B-71C7-4354-8D9F-C19E28C64C10}" dt="2023-11-22T11:04:20.359" v="245"/>
          <pc:sldLayoutMkLst>
            <pc:docMk/>
            <pc:sldMasterMk cId="342914547" sldId="2147483648"/>
            <pc:sldLayoutMk cId="2601333731" sldId="2147483681"/>
          </pc:sldLayoutMkLst>
        </pc:sldLayoutChg>
        <pc:sldLayoutChg chg="add">
          <pc:chgData name="Matthew Chersich" userId="" providerId="" clId="Web-{D9537B9B-71C7-4354-8D9F-C19E28C64C10}" dt="2023-11-22T11:04:20.359" v="245"/>
          <pc:sldLayoutMkLst>
            <pc:docMk/>
            <pc:sldMasterMk cId="342914547" sldId="2147483648"/>
            <pc:sldLayoutMk cId="2059043920" sldId="2147483702"/>
          </pc:sldLayoutMkLst>
        </pc:sldLayoutChg>
        <pc:sldLayoutChg chg="add">
          <pc:chgData name="Matthew Chersich" userId="" providerId="" clId="Web-{D9537B9B-71C7-4354-8D9F-C19E28C64C10}" dt="2023-11-22T11:04:20.359" v="245"/>
          <pc:sldLayoutMkLst>
            <pc:docMk/>
            <pc:sldMasterMk cId="342914547" sldId="2147483648"/>
            <pc:sldLayoutMk cId="3001933458" sldId="2147483703"/>
          </pc:sldLayoutMkLst>
        </pc:sldLayoutChg>
        <pc:sldLayoutChg chg="add">
          <pc:chgData name="Matthew Chersich" userId="" providerId="" clId="Web-{D9537B9B-71C7-4354-8D9F-C19E28C64C10}" dt="2023-11-22T11:04:20.359" v="245"/>
          <pc:sldLayoutMkLst>
            <pc:docMk/>
            <pc:sldMasterMk cId="342914547" sldId="2147483648"/>
            <pc:sldLayoutMk cId="228638989" sldId="2147483705"/>
          </pc:sldLayoutMkLst>
        </pc:sldLayoutChg>
        <pc:sldLayoutChg chg="add">
          <pc:chgData name="Matthew Chersich" userId="" providerId="" clId="Web-{D9537B9B-71C7-4354-8D9F-C19E28C64C10}" dt="2023-11-22T11:04:20.359" v="245"/>
          <pc:sldLayoutMkLst>
            <pc:docMk/>
            <pc:sldMasterMk cId="342914547" sldId="2147483648"/>
            <pc:sldLayoutMk cId="3706695927" sldId="2147483706"/>
          </pc:sldLayoutMkLst>
        </pc:sldLayoutChg>
        <pc:sldLayoutChg chg="add">
          <pc:chgData name="Matthew Chersich" userId="" providerId="" clId="Web-{D9537B9B-71C7-4354-8D9F-C19E28C64C10}" dt="2023-11-22T11:04:20.359" v="245"/>
          <pc:sldLayoutMkLst>
            <pc:docMk/>
            <pc:sldMasterMk cId="342914547" sldId="2147483648"/>
            <pc:sldLayoutMk cId="2604678438" sldId="2147483707"/>
          </pc:sldLayoutMkLst>
        </pc:sldLayoutChg>
        <pc:sldLayoutChg chg="add">
          <pc:chgData name="Matthew Chersich" userId="" providerId="" clId="Web-{D9537B9B-71C7-4354-8D9F-C19E28C64C10}" dt="2023-11-22T11:04:20.359" v="245"/>
          <pc:sldLayoutMkLst>
            <pc:docMk/>
            <pc:sldMasterMk cId="342914547" sldId="2147483648"/>
            <pc:sldLayoutMk cId="1853359845" sldId="2147483708"/>
          </pc:sldLayoutMkLst>
        </pc:sldLayoutChg>
        <pc:sldLayoutChg chg="add">
          <pc:chgData name="Matthew Chersich" userId="" providerId="" clId="Web-{D9537B9B-71C7-4354-8D9F-C19E28C64C10}" dt="2023-11-22T11:04:20.359" v="245"/>
          <pc:sldLayoutMkLst>
            <pc:docMk/>
            <pc:sldMasterMk cId="342914547" sldId="2147483648"/>
            <pc:sldLayoutMk cId="2559432814" sldId="2147483709"/>
          </pc:sldLayoutMkLst>
        </pc:sldLayoutChg>
        <pc:sldLayoutChg chg="add">
          <pc:chgData name="Matthew Chersich" userId="" providerId="" clId="Web-{D9537B9B-71C7-4354-8D9F-C19E28C64C10}" dt="2023-11-22T11:04:20.359" v="245"/>
          <pc:sldLayoutMkLst>
            <pc:docMk/>
            <pc:sldMasterMk cId="342914547" sldId="2147483648"/>
            <pc:sldLayoutMk cId="4027833981" sldId="2147483710"/>
          </pc:sldLayoutMkLst>
        </pc:sldLayoutChg>
      </pc:sldMasterChg>
      <pc:sldMasterChg chg="replId addSldLayout delSldLayout modSldLayout">
        <pc:chgData name="Matthew Chersich" userId="" providerId="" clId="Web-{D9537B9B-71C7-4354-8D9F-C19E28C64C10}" dt="2023-11-22T11:04:20.359" v="245"/>
        <pc:sldMasterMkLst>
          <pc:docMk/>
          <pc:sldMasterMk cId="1821422635" sldId="2147483711"/>
        </pc:sldMasterMkLst>
        <pc:sldLayoutChg chg="add del">
          <pc:chgData name="Matthew Chersich" userId="" providerId="" clId="Web-{D9537B9B-71C7-4354-8D9F-C19E28C64C10}" dt="2023-11-22T11:04:19.843" v="244"/>
          <pc:sldLayoutMkLst>
            <pc:docMk/>
            <pc:sldMasterMk cId="1821422635" sldId="2147483711"/>
            <pc:sldLayoutMk cId="4205623460" sldId="2147483661"/>
          </pc:sldLayoutMkLst>
        </pc:sldLayoutChg>
        <pc:sldLayoutChg chg="replId">
          <pc:chgData name="Matthew Chersich" userId="" providerId="" clId="Web-{D9537B9B-71C7-4354-8D9F-C19E28C64C10}" dt="2023-11-22T11:04:20.359" v="245"/>
          <pc:sldLayoutMkLst>
            <pc:docMk/>
            <pc:sldMasterMk cId="1821422635" sldId="2147483711"/>
            <pc:sldLayoutMk cId="2380400893" sldId="2147483712"/>
          </pc:sldLayoutMkLst>
        </pc:sldLayoutChg>
        <pc:sldLayoutChg chg="replId">
          <pc:chgData name="Matthew Chersich" userId="" providerId="" clId="Web-{D9537B9B-71C7-4354-8D9F-C19E28C64C10}" dt="2023-11-22T11:04:20.359" v="245"/>
          <pc:sldLayoutMkLst>
            <pc:docMk/>
            <pc:sldMasterMk cId="1821422635" sldId="2147483711"/>
            <pc:sldLayoutMk cId="1305827051" sldId="2147483713"/>
          </pc:sldLayoutMkLst>
        </pc:sldLayoutChg>
        <pc:sldLayoutChg chg="replId">
          <pc:chgData name="Matthew Chersich" userId="" providerId="" clId="Web-{D9537B9B-71C7-4354-8D9F-C19E28C64C10}" dt="2023-11-22T11:04:20.359" v="245"/>
          <pc:sldLayoutMkLst>
            <pc:docMk/>
            <pc:sldMasterMk cId="1821422635" sldId="2147483711"/>
            <pc:sldLayoutMk cId="2937712028" sldId="2147483714"/>
          </pc:sldLayoutMkLst>
        </pc:sldLayoutChg>
        <pc:sldLayoutChg chg="replId">
          <pc:chgData name="Matthew Chersich" userId="" providerId="" clId="Web-{D9537B9B-71C7-4354-8D9F-C19E28C64C10}" dt="2023-11-22T11:04:20.359" v="245"/>
          <pc:sldLayoutMkLst>
            <pc:docMk/>
            <pc:sldMasterMk cId="1821422635" sldId="2147483711"/>
            <pc:sldLayoutMk cId="1365211422" sldId="2147483715"/>
          </pc:sldLayoutMkLst>
        </pc:sldLayoutChg>
        <pc:sldLayoutChg chg="replId">
          <pc:chgData name="Matthew Chersich" userId="" providerId="" clId="Web-{D9537B9B-71C7-4354-8D9F-C19E28C64C10}" dt="2023-11-22T11:04:20.359" v="245"/>
          <pc:sldLayoutMkLst>
            <pc:docMk/>
            <pc:sldMasterMk cId="1821422635" sldId="2147483711"/>
            <pc:sldLayoutMk cId="3391128654" sldId="2147483716"/>
          </pc:sldLayoutMkLst>
        </pc:sldLayoutChg>
        <pc:sldLayoutChg chg="replId">
          <pc:chgData name="Matthew Chersich" userId="" providerId="" clId="Web-{D9537B9B-71C7-4354-8D9F-C19E28C64C10}" dt="2023-11-22T11:04:20.359" v="245"/>
          <pc:sldLayoutMkLst>
            <pc:docMk/>
            <pc:sldMasterMk cId="1821422635" sldId="2147483711"/>
            <pc:sldLayoutMk cId="1666021404" sldId="2147483717"/>
          </pc:sldLayoutMkLst>
        </pc:sldLayoutChg>
        <pc:sldLayoutChg chg="replId">
          <pc:chgData name="Matthew Chersich" userId="" providerId="" clId="Web-{D9537B9B-71C7-4354-8D9F-C19E28C64C10}" dt="2023-11-22T11:04:20.359" v="245"/>
          <pc:sldLayoutMkLst>
            <pc:docMk/>
            <pc:sldMasterMk cId="1821422635" sldId="2147483711"/>
            <pc:sldLayoutMk cId="4086761874" sldId="2147483718"/>
          </pc:sldLayoutMkLst>
        </pc:sldLayoutChg>
        <pc:sldLayoutChg chg="replId">
          <pc:chgData name="Matthew Chersich" userId="" providerId="" clId="Web-{D9537B9B-71C7-4354-8D9F-C19E28C64C10}" dt="2023-11-22T11:04:20.359" v="245"/>
          <pc:sldLayoutMkLst>
            <pc:docMk/>
            <pc:sldMasterMk cId="1821422635" sldId="2147483711"/>
            <pc:sldLayoutMk cId="788152597" sldId="2147483719"/>
          </pc:sldLayoutMkLst>
        </pc:sldLayoutChg>
        <pc:sldLayoutChg chg="replId">
          <pc:chgData name="Matthew Chersich" userId="" providerId="" clId="Web-{D9537B9B-71C7-4354-8D9F-C19E28C64C10}" dt="2023-11-22T11:04:20.359" v="245"/>
          <pc:sldLayoutMkLst>
            <pc:docMk/>
            <pc:sldMasterMk cId="1821422635" sldId="2147483711"/>
            <pc:sldLayoutMk cId="3007531243" sldId="2147483720"/>
          </pc:sldLayoutMkLst>
        </pc:sldLayoutChg>
        <pc:sldLayoutChg chg="replId">
          <pc:chgData name="Matthew Chersich" userId="" providerId="" clId="Web-{D9537B9B-71C7-4354-8D9F-C19E28C64C10}" dt="2023-11-22T11:04:20.359" v="245"/>
          <pc:sldLayoutMkLst>
            <pc:docMk/>
            <pc:sldMasterMk cId="1821422635" sldId="2147483711"/>
            <pc:sldLayoutMk cId="2267093409" sldId="2147483721"/>
          </pc:sldLayoutMkLst>
        </pc:sldLayoutChg>
        <pc:sldLayoutChg chg="add replId">
          <pc:chgData name="Matthew Chersich" userId="" providerId="" clId="Web-{D9537B9B-71C7-4354-8D9F-C19E28C64C10}" dt="2023-11-22T11:04:20.359" v="245"/>
          <pc:sldLayoutMkLst>
            <pc:docMk/>
            <pc:sldMasterMk cId="1821422635" sldId="2147483711"/>
            <pc:sldLayoutMk cId="4221818636" sldId="2147483722"/>
          </pc:sldLayoutMkLst>
        </pc:sldLayoutChg>
      </pc:sldMasterChg>
    </pc:docChg>
  </pc:docChgLst>
  <pc:docChgLst>
    <pc:chgData name="Darshnika Lakhoo" userId="38c40ddc-e929-49b8-a865-5980daafd575" providerId="ADAL" clId="{AA6EDE7E-BE84-4F60-B2A8-E174587A85E2}"/>
    <pc:docChg chg="undo custSel addSld delSld modSld">
      <pc:chgData name="Darshnika Lakhoo" userId="38c40ddc-e929-49b8-a865-5980daafd575" providerId="ADAL" clId="{AA6EDE7E-BE84-4F60-B2A8-E174587A85E2}" dt="2023-11-01T18:26:49.936" v="716" actId="1076"/>
      <pc:docMkLst>
        <pc:docMk/>
      </pc:docMkLst>
      <pc:sldChg chg="modSp mod">
        <pc:chgData name="Darshnika Lakhoo" userId="38c40ddc-e929-49b8-a865-5980daafd575" providerId="ADAL" clId="{AA6EDE7E-BE84-4F60-B2A8-E174587A85E2}" dt="2023-11-01T18:07:49.332" v="400" actId="20577"/>
        <pc:sldMkLst>
          <pc:docMk/>
          <pc:sldMk cId="3248459863" sldId="259"/>
        </pc:sldMkLst>
        <pc:spChg chg="mod">
          <ac:chgData name="Darshnika Lakhoo" userId="38c40ddc-e929-49b8-a865-5980daafd575" providerId="ADAL" clId="{AA6EDE7E-BE84-4F60-B2A8-E174587A85E2}" dt="2023-11-01T18:07:49.332" v="400" actId="20577"/>
          <ac:spMkLst>
            <pc:docMk/>
            <pc:sldMk cId="3248459863" sldId="259"/>
            <ac:spMk id="3" creationId="{136772B7-B5BF-2CB1-D073-0ED9B8D216BD}"/>
          </ac:spMkLst>
        </pc:spChg>
      </pc:sldChg>
      <pc:sldChg chg="modSp mod">
        <pc:chgData name="Darshnika Lakhoo" userId="38c40ddc-e929-49b8-a865-5980daafd575" providerId="ADAL" clId="{AA6EDE7E-BE84-4F60-B2A8-E174587A85E2}" dt="2023-11-01T18:16:38.464" v="628" actId="6549"/>
        <pc:sldMkLst>
          <pc:docMk/>
          <pc:sldMk cId="515906495" sldId="263"/>
        </pc:sldMkLst>
        <pc:spChg chg="mod">
          <ac:chgData name="Darshnika Lakhoo" userId="38c40ddc-e929-49b8-a865-5980daafd575" providerId="ADAL" clId="{AA6EDE7E-BE84-4F60-B2A8-E174587A85E2}" dt="2023-11-01T18:16:38.464" v="628" actId="6549"/>
          <ac:spMkLst>
            <pc:docMk/>
            <pc:sldMk cId="515906495" sldId="263"/>
            <ac:spMk id="2" creationId="{4AC5B9F0-BC17-FEFC-EAAC-BF77A9EE3BBE}"/>
          </ac:spMkLst>
        </pc:spChg>
      </pc:sldChg>
      <pc:sldChg chg="modSp new mod">
        <pc:chgData name="Darshnika Lakhoo" userId="38c40ddc-e929-49b8-a865-5980daafd575" providerId="ADAL" clId="{AA6EDE7E-BE84-4F60-B2A8-E174587A85E2}" dt="2023-11-01T18:10:49.585" v="458" actId="27636"/>
        <pc:sldMkLst>
          <pc:docMk/>
          <pc:sldMk cId="1536213004" sldId="265"/>
        </pc:sldMkLst>
        <pc:spChg chg="mod">
          <ac:chgData name="Darshnika Lakhoo" userId="38c40ddc-e929-49b8-a865-5980daafd575" providerId="ADAL" clId="{AA6EDE7E-BE84-4F60-B2A8-E174587A85E2}" dt="2023-11-01T18:08:51.299" v="425" actId="20577"/>
          <ac:spMkLst>
            <pc:docMk/>
            <pc:sldMk cId="1536213004" sldId="265"/>
            <ac:spMk id="2" creationId="{22A77D2F-232B-E223-C96F-33A65AFD5041}"/>
          </ac:spMkLst>
        </pc:spChg>
        <pc:spChg chg="mod">
          <ac:chgData name="Darshnika Lakhoo" userId="38c40ddc-e929-49b8-a865-5980daafd575" providerId="ADAL" clId="{AA6EDE7E-BE84-4F60-B2A8-E174587A85E2}" dt="2023-11-01T18:10:49.585" v="458" actId="27636"/>
          <ac:spMkLst>
            <pc:docMk/>
            <pc:sldMk cId="1536213004" sldId="265"/>
            <ac:spMk id="3" creationId="{9483BCE4-6553-DDC9-EB84-C574CA1D2696}"/>
          </ac:spMkLst>
        </pc:spChg>
      </pc:sldChg>
      <pc:sldChg chg="modSp new mod">
        <pc:chgData name="Darshnika Lakhoo" userId="38c40ddc-e929-49b8-a865-5980daafd575" providerId="ADAL" clId="{AA6EDE7E-BE84-4F60-B2A8-E174587A85E2}" dt="2023-11-01T18:10:41.496" v="456" actId="20577"/>
        <pc:sldMkLst>
          <pc:docMk/>
          <pc:sldMk cId="521652050" sldId="266"/>
        </pc:sldMkLst>
        <pc:spChg chg="mod">
          <ac:chgData name="Darshnika Lakhoo" userId="38c40ddc-e929-49b8-a865-5980daafd575" providerId="ADAL" clId="{AA6EDE7E-BE84-4F60-B2A8-E174587A85E2}" dt="2023-11-01T18:10:41.496" v="456" actId="20577"/>
          <ac:spMkLst>
            <pc:docMk/>
            <pc:sldMk cId="521652050" sldId="266"/>
            <ac:spMk id="2" creationId="{FC09AECE-7921-8E1F-761D-6183A12EAC82}"/>
          </ac:spMkLst>
        </pc:spChg>
        <pc:spChg chg="mod">
          <ac:chgData name="Darshnika Lakhoo" userId="38c40ddc-e929-49b8-a865-5980daafd575" providerId="ADAL" clId="{AA6EDE7E-BE84-4F60-B2A8-E174587A85E2}" dt="2023-11-01T18:10:34.466" v="438" actId="27636"/>
          <ac:spMkLst>
            <pc:docMk/>
            <pc:sldMk cId="521652050" sldId="266"/>
            <ac:spMk id="3" creationId="{7930D9B1-EBCB-1407-18C9-41DD7281ACE6}"/>
          </ac:spMkLst>
        </pc:spChg>
      </pc:sldChg>
      <pc:sldChg chg="modSp new mod">
        <pc:chgData name="Darshnika Lakhoo" userId="38c40ddc-e929-49b8-a865-5980daafd575" providerId="ADAL" clId="{AA6EDE7E-BE84-4F60-B2A8-E174587A85E2}" dt="2023-11-01T18:13:55.968" v="573" actId="27636"/>
        <pc:sldMkLst>
          <pc:docMk/>
          <pc:sldMk cId="2012972822" sldId="267"/>
        </pc:sldMkLst>
        <pc:spChg chg="mod">
          <ac:chgData name="Darshnika Lakhoo" userId="38c40ddc-e929-49b8-a865-5980daafd575" providerId="ADAL" clId="{AA6EDE7E-BE84-4F60-B2A8-E174587A85E2}" dt="2023-11-01T18:13:51.498" v="571" actId="20577"/>
          <ac:spMkLst>
            <pc:docMk/>
            <pc:sldMk cId="2012972822" sldId="267"/>
            <ac:spMk id="2" creationId="{90CCF6CA-B774-C2E3-F980-AB3C9DCDCBE4}"/>
          </ac:spMkLst>
        </pc:spChg>
        <pc:spChg chg="mod">
          <ac:chgData name="Darshnika Lakhoo" userId="38c40ddc-e929-49b8-a865-5980daafd575" providerId="ADAL" clId="{AA6EDE7E-BE84-4F60-B2A8-E174587A85E2}" dt="2023-11-01T18:13:55.968" v="573" actId="27636"/>
          <ac:spMkLst>
            <pc:docMk/>
            <pc:sldMk cId="2012972822" sldId="267"/>
            <ac:spMk id="3" creationId="{6B0949BD-BB18-D3D2-3414-2EA9EBD82074}"/>
          </ac:spMkLst>
        </pc:spChg>
      </pc:sldChg>
      <pc:sldChg chg="modSp new mod">
        <pc:chgData name="Darshnika Lakhoo" userId="38c40ddc-e929-49b8-a865-5980daafd575" providerId="ADAL" clId="{AA6EDE7E-BE84-4F60-B2A8-E174587A85E2}" dt="2023-11-01T18:15:57.103" v="576" actId="27636"/>
        <pc:sldMkLst>
          <pc:docMk/>
          <pc:sldMk cId="2164376490" sldId="268"/>
        </pc:sldMkLst>
        <pc:spChg chg="mod">
          <ac:chgData name="Darshnika Lakhoo" userId="38c40ddc-e929-49b8-a865-5980daafd575" providerId="ADAL" clId="{AA6EDE7E-BE84-4F60-B2A8-E174587A85E2}" dt="2023-11-01T18:15:57.103" v="576" actId="27636"/>
          <ac:spMkLst>
            <pc:docMk/>
            <pc:sldMk cId="2164376490" sldId="268"/>
            <ac:spMk id="3" creationId="{B124883E-C07F-AFAA-1EA6-8E0331505652}"/>
          </ac:spMkLst>
        </pc:spChg>
      </pc:sldChg>
      <pc:sldChg chg="addSp delSp modSp new del mod setBg">
        <pc:chgData name="Darshnika Lakhoo" userId="38c40ddc-e929-49b8-a865-5980daafd575" providerId="ADAL" clId="{AA6EDE7E-BE84-4F60-B2A8-E174587A85E2}" dt="2023-11-01T18:22:38.665" v="673" actId="2696"/>
        <pc:sldMkLst>
          <pc:docMk/>
          <pc:sldMk cId="3116432625" sldId="269"/>
        </pc:sldMkLst>
        <pc:spChg chg="mod">
          <ac:chgData name="Darshnika Lakhoo" userId="38c40ddc-e929-49b8-a865-5980daafd575" providerId="ADAL" clId="{AA6EDE7E-BE84-4F60-B2A8-E174587A85E2}" dt="2023-11-01T18:22:29.772" v="671" actId="21"/>
          <ac:spMkLst>
            <pc:docMk/>
            <pc:sldMk cId="3116432625" sldId="269"/>
            <ac:spMk id="2" creationId="{2251CF53-73A7-8F63-A583-9E6DCBF5D1B9}"/>
          </ac:spMkLst>
        </pc:spChg>
        <pc:spChg chg="mod">
          <ac:chgData name="Darshnika Lakhoo" userId="38c40ddc-e929-49b8-a865-5980daafd575" providerId="ADAL" clId="{AA6EDE7E-BE84-4F60-B2A8-E174587A85E2}" dt="2023-11-01T18:22:19.717" v="668" actId="21"/>
          <ac:spMkLst>
            <pc:docMk/>
            <pc:sldMk cId="3116432625" sldId="269"/>
            <ac:spMk id="3" creationId="{F2A85AD4-CCEF-F5AC-4AE4-FC258912DC26}"/>
          </ac:spMkLst>
        </pc:spChg>
        <pc:spChg chg="add del">
          <ac:chgData name="Darshnika Lakhoo" userId="38c40ddc-e929-49b8-a865-5980daafd575" providerId="ADAL" clId="{AA6EDE7E-BE84-4F60-B2A8-E174587A85E2}" dt="2023-11-01T18:20:56.503" v="647" actId="26606"/>
          <ac:spMkLst>
            <pc:docMk/>
            <pc:sldMk cId="3116432625" sldId="269"/>
            <ac:spMk id="1031" creationId="{F13C74B1-5B17-4795-BED0-7140497B445A}"/>
          </ac:spMkLst>
        </pc:spChg>
        <pc:spChg chg="add del">
          <ac:chgData name="Darshnika Lakhoo" userId="38c40ddc-e929-49b8-a865-5980daafd575" providerId="ADAL" clId="{AA6EDE7E-BE84-4F60-B2A8-E174587A85E2}" dt="2023-11-01T18:20:56.503" v="647" actId="26606"/>
          <ac:spMkLst>
            <pc:docMk/>
            <pc:sldMk cId="3116432625" sldId="269"/>
            <ac:spMk id="1033" creationId="{D4974D33-8DC5-464E-8C6D-BE58F0669C17}"/>
          </ac:spMkLst>
        </pc:spChg>
        <pc:spChg chg="add">
          <ac:chgData name="Darshnika Lakhoo" userId="38c40ddc-e929-49b8-a865-5980daafd575" providerId="ADAL" clId="{AA6EDE7E-BE84-4F60-B2A8-E174587A85E2}" dt="2023-11-01T18:20:56.518" v="648" actId="26606"/>
          <ac:spMkLst>
            <pc:docMk/>
            <pc:sldMk cId="3116432625" sldId="269"/>
            <ac:spMk id="1035" creationId="{2B97F24A-32CE-4C1C-A50D-3016B394DCFB}"/>
          </ac:spMkLst>
        </pc:spChg>
        <pc:spChg chg="add">
          <ac:chgData name="Darshnika Lakhoo" userId="38c40ddc-e929-49b8-a865-5980daafd575" providerId="ADAL" clId="{AA6EDE7E-BE84-4F60-B2A8-E174587A85E2}" dt="2023-11-01T18:20:56.518" v="648" actId="26606"/>
          <ac:spMkLst>
            <pc:docMk/>
            <pc:sldMk cId="3116432625" sldId="269"/>
            <ac:spMk id="1036" creationId="{CD8B4F24-440B-49E9-B85D-733523DC064B}"/>
          </ac:spMkLst>
        </pc:spChg>
        <pc:picChg chg="add del mod">
          <ac:chgData name="Darshnika Lakhoo" userId="38c40ddc-e929-49b8-a865-5980daafd575" providerId="ADAL" clId="{AA6EDE7E-BE84-4F60-B2A8-E174587A85E2}" dt="2023-11-01T18:21:38.171" v="657" actId="21"/>
          <ac:picMkLst>
            <pc:docMk/>
            <pc:sldMk cId="3116432625" sldId="269"/>
            <ac:picMk id="1026" creationId="{FC1DE4C3-CEFE-3432-7B64-6A9C98FAB8D0}"/>
          </ac:picMkLst>
        </pc:picChg>
      </pc:sldChg>
      <pc:sldChg chg="addSp modSp new mod">
        <pc:chgData name="Darshnika Lakhoo" userId="38c40ddc-e929-49b8-a865-5980daafd575" providerId="ADAL" clId="{AA6EDE7E-BE84-4F60-B2A8-E174587A85E2}" dt="2023-11-01T18:22:35.553" v="672"/>
        <pc:sldMkLst>
          <pc:docMk/>
          <pc:sldMk cId="3543101693" sldId="270"/>
        </pc:sldMkLst>
        <pc:spChg chg="mod">
          <ac:chgData name="Darshnika Lakhoo" userId="38c40ddc-e929-49b8-a865-5980daafd575" providerId="ADAL" clId="{AA6EDE7E-BE84-4F60-B2A8-E174587A85E2}" dt="2023-11-01T18:22:35.553" v="672"/>
          <ac:spMkLst>
            <pc:docMk/>
            <pc:sldMk cId="3543101693" sldId="270"/>
            <ac:spMk id="2" creationId="{5E1FBC56-2421-2393-AF55-66BE9861EAC7}"/>
          </ac:spMkLst>
        </pc:spChg>
        <pc:spChg chg="mod">
          <ac:chgData name="Darshnika Lakhoo" userId="38c40ddc-e929-49b8-a865-5980daafd575" providerId="ADAL" clId="{AA6EDE7E-BE84-4F60-B2A8-E174587A85E2}" dt="2023-11-01T18:22:08.832" v="667" actId="27636"/>
          <ac:spMkLst>
            <pc:docMk/>
            <pc:sldMk cId="3543101693" sldId="270"/>
            <ac:spMk id="3" creationId="{7081A1C9-221C-A6A8-E022-8BE7E21777EC}"/>
          </ac:spMkLst>
        </pc:spChg>
        <pc:spChg chg="add mod">
          <ac:chgData name="Darshnika Lakhoo" userId="38c40ddc-e929-49b8-a865-5980daafd575" providerId="ADAL" clId="{AA6EDE7E-BE84-4F60-B2A8-E174587A85E2}" dt="2023-11-01T18:22:25.357" v="670" actId="1076"/>
          <ac:spMkLst>
            <pc:docMk/>
            <pc:sldMk cId="3543101693" sldId="270"/>
            <ac:spMk id="6" creationId="{DEAC3A1C-95D4-E60A-117A-507D3FC589C1}"/>
          </ac:spMkLst>
        </pc:spChg>
        <pc:picChg chg="add mod">
          <ac:chgData name="Darshnika Lakhoo" userId="38c40ddc-e929-49b8-a865-5980daafd575" providerId="ADAL" clId="{AA6EDE7E-BE84-4F60-B2A8-E174587A85E2}" dt="2023-11-01T18:21:56.782" v="662" actId="1076"/>
          <ac:picMkLst>
            <pc:docMk/>
            <pc:sldMk cId="3543101693" sldId="270"/>
            <ac:picMk id="4" creationId="{C0B97A8D-932C-F110-E43A-124CDD13C330}"/>
          </ac:picMkLst>
        </pc:picChg>
      </pc:sldChg>
      <pc:sldChg chg="modSp new mod">
        <pc:chgData name="Darshnika Lakhoo" userId="38c40ddc-e929-49b8-a865-5980daafd575" providerId="ADAL" clId="{AA6EDE7E-BE84-4F60-B2A8-E174587A85E2}" dt="2023-11-01T18:26:49.936" v="716" actId="1076"/>
        <pc:sldMkLst>
          <pc:docMk/>
          <pc:sldMk cId="2010294477" sldId="271"/>
        </pc:sldMkLst>
        <pc:spChg chg="mod">
          <ac:chgData name="Darshnika Lakhoo" userId="38c40ddc-e929-49b8-a865-5980daafd575" providerId="ADAL" clId="{AA6EDE7E-BE84-4F60-B2A8-E174587A85E2}" dt="2023-11-01T18:26:45.745" v="715" actId="20577"/>
          <ac:spMkLst>
            <pc:docMk/>
            <pc:sldMk cId="2010294477" sldId="271"/>
            <ac:spMk id="2" creationId="{632A34E9-C917-868C-A322-0D4D44B7C366}"/>
          </ac:spMkLst>
        </pc:spChg>
        <pc:spChg chg="mod">
          <ac:chgData name="Darshnika Lakhoo" userId="38c40ddc-e929-49b8-a865-5980daafd575" providerId="ADAL" clId="{AA6EDE7E-BE84-4F60-B2A8-E174587A85E2}" dt="2023-11-01T18:26:49.936" v="716" actId="1076"/>
          <ac:spMkLst>
            <pc:docMk/>
            <pc:sldMk cId="2010294477" sldId="271"/>
            <ac:spMk id="3" creationId="{A761D10A-6179-6CA0-F38F-3FEECC2DFA8A}"/>
          </ac:spMkLst>
        </pc:spChg>
      </pc:sldChg>
    </pc:docChg>
  </pc:docChgLst>
</pc:chgInfo>
</file>

<file path=ppt/comments/modernComment_D93_785D6E11.xml><?xml version="1.0" encoding="utf-8"?>
<p188:cmLst xmlns:a="http://schemas.openxmlformats.org/drawingml/2006/main" xmlns:r="http://schemas.openxmlformats.org/officeDocument/2006/relationships" xmlns:p188="http://schemas.microsoft.com/office/powerpoint/2018/8/main">
  <p188:cm id="{21CFE927-D230-434D-90F2-27A68BD5D018}" authorId="{F2F6AA5A-C3AA-7CF5-5A27-F2F2E5ED89B5}" created="2023-11-20T11:09:10.825">
    <ac:txMkLst xmlns:ac="http://schemas.microsoft.com/office/drawing/2013/main/command">
      <pc:docMk xmlns:pc="http://schemas.microsoft.com/office/powerpoint/2013/main/command"/>
      <pc:sldMk xmlns:pc="http://schemas.microsoft.com/office/powerpoint/2013/main/command" cId="2019388945" sldId="3475"/>
      <ac:spMk id="3" creationId="{D8DC0268-A5F8-C948-7B59-F7C7A593FB15}"/>
      <ac:txMk cp="0" len="275">
        <ac:context len="442" hash="2356962332"/>
      </ac:txMk>
    </ac:txMkLst>
    <p188:pos x="9975574" y="2279236"/>
    <p188:txBody>
      <a:bodyPr/>
      <a:lstStyle/>
      <a:p>
        <a:r>
          <a:rPr lang="en-ZA"/>
          <a:t>Do we create a slide to justify each of these?</a:t>
        </a:r>
      </a:p>
    </p188:txBody>
  </p188:cm>
</p188:cmLst>
</file>

<file path=ppt/comments/modernComment_D97_5F6B23FC.xml><?xml version="1.0" encoding="utf-8"?>
<p188:cmLst xmlns:a="http://schemas.openxmlformats.org/drawingml/2006/main" xmlns:r="http://schemas.openxmlformats.org/officeDocument/2006/relationships" xmlns:p188="http://schemas.microsoft.com/office/powerpoint/2018/8/main">
  <p188:cm id="{E943F829-F17D-4B77-8076-00F8D680D17D}" authorId="{F2F6AA5A-C3AA-7CF5-5A27-F2F2E5ED89B5}" created="2023-11-20T11:35:46.291">
    <ac:deMkLst xmlns:ac="http://schemas.microsoft.com/office/drawing/2013/main/command">
      <pc:docMk xmlns:pc="http://schemas.microsoft.com/office/powerpoint/2013/main/command"/>
      <pc:sldMk xmlns:pc="http://schemas.microsoft.com/office/powerpoint/2013/main/command" cId="1600857084" sldId="3479"/>
      <ac:spMk id="4" creationId="{ABF28640-5AF1-16F1-135A-0A0BCCE8599D}"/>
    </ac:deMkLst>
    <p188:txBody>
      <a:bodyPr/>
      <a:lstStyle/>
      <a:p>
        <a:r>
          <a:rPr lang="en-ZA"/>
          <a:t>Need to think this one through carefully.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385FC8-C5D7-4BC8-979E-312A7DE5B190}" type="datetimeFigureOut">
              <a:rPr lang="en-ZA" smtClean="0"/>
              <a:t>2023/11/22</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58B09E-08C2-4379-B2E4-4557A69CC77F}" type="slidenum">
              <a:rPr lang="en-ZA" smtClean="0"/>
              <a:t>‹#›</a:t>
            </a:fld>
            <a:endParaRPr lang="en-ZA"/>
          </a:p>
        </p:txBody>
      </p:sp>
    </p:spTree>
    <p:extLst>
      <p:ext uri="{BB962C8B-B14F-4D97-AF65-F5344CB8AC3E}">
        <p14:creationId xmlns:p14="http://schemas.microsoft.com/office/powerpoint/2010/main" val="4082631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Note H3Africa and MADIVA is also a U54</a:t>
            </a:r>
            <a:endParaRPr lang="en-US">
              <a:cs typeface="Calibri"/>
            </a:endParaRPr>
          </a:p>
        </p:txBody>
      </p:sp>
      <p:sp>
        <p:nvSpPr>
          <p:cNvPr id="4" name="Slide Number Placeholder 3"/>
          <p:cNvSpPr>
            <a:spLocks noGrp="1"/>
          </p:cNvSpPr>
          <p:nvPr>
            <p:ph type="sldNum" sz="quarter" idx="5"/>
          </p:nvPr>
        </p:nvSpPr>
        <p:spPr/>
        <p:txBody>
          <a:bodyPr/>
          <a:lstStyle/>
          <a:p>
            <a:fld id="{DB58B09E-08C2-4379-B2E4-4557A69CC77F}" type="slidenum">
              <a:rPr lang="en-ZA" smtClean="0"/>
              <a:t>4</a:t>
            </a:fld>
            <a:endParaRPr lang="en-ZA"/>
          </a:p>
        </p:txBody>
      </p:sp>
    </p:spTree>
    <p:extLst>
      <p:ext uri="{BB962C8B-B14F-4D97-AF65-F5344CB8AC3E}">
        <p14:creationId xmlns:p14="http://schemas.microsoft.com/office/powerpoint/2010/main" val="11753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4 levels: feasible to get data, to get quality data and to analyse and then does that improve health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F85C43-F16C-427C-9A0C-FA1F2B74FD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04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F85C43-F16C-427C-9A0C-FA1F2B74FDA7}" type="slidenum">
              <a:rPr lang="en-US" smtClean="0"/>
              <a:t>8</a:t>
            </a:fld>
            <a:endParaRPr lang="en-US"/>
          </a:p>
        </p:txBody>
      </p:sp>
    </p:spTree>
    <p:extLst>
      <p:ext uri="{BB962C8B-B14F-4D97-AF65-F5344CB8AC3E}">
        <p14:creationId xmlns:p14="http://schemas.microsoft.com/office/powerpoint/2010/main" val="1801258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F85C43-F16C-427C-9A0C-FA1F2B74FDA7}" type="slidenum">
              <a:rPr lang="en-US" smtClean="0"/>
              <a:t>14</a:t>
            </a:fld>
            <a:endParaRPr lang="en-US"/>
          </a:p>
        </p:txBody>
      </p:sp>
    </p:spTree>
    <p:extLst>
      <p:ext uri="{BB962C8B-B14F-4D97-AF65-F5344CB8AC3E}">
        <p14:creationId xmlns:p14="http://schemas.microsoft.com/office/powerpoint/2010/main" val="1801258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D4537-5831-4D42-BA23-05254CD12A0C}"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Z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254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F85C43-F16C-427C-9A0C-FA1F2B74FDA7}" type="slidenum">
              <a:rPr lang="en-US" smtClean="0"/>
              <a:t>18</a:t>
            </a:fld>
            <a:endParaRPr lang="en-US"/>
          </a:p>
        </p:txBody>
      </p:sp>
    </p:spTree>
    <p:extLst>
      <p:ext uri="{BB962C8B-B14F-4D97-AF65-F5344CB8AC3E}">
        <p14:creationId xmlns:p14="http://schemas.microsoft.com/office/powerpoint/2010/main" val="1801258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Health outcomes…. Climate and health outcomes health outcomes.. …. Longitudinal health outcome data….climate: remote sensing data socio-economics household survey and other data…..  Setting the scene . This is how we will create layers within the map in considering climate layers, socio-economics layers and , health status where applicable. Keep it short and sweet as there are lots of slides</a:t>
            </a:r>
          </a:p>
        </p:txBody>
      </p:sp>
      <p:sp>
        <p:nvSpPr>
          <p:cNvPr id="4" name="Slide Number Placeholder 3"/>
          <p:cNvSpPr>
            <a:spLocks noGrp="1"/>
          </p:cNvSpPr>
          <p:nvPr>
            <p:ph type="sldNum" sz="quarter" idx="5"/>
          </p:nvPr>
        </p:nvSpPr>
        <p:spPr/>
        <p:txBody>
          <a:bodyPr/>
          <a:lstStyle/>
          <a:p>
            <a:fld id="{AA92BA0B-5294-49C8-9394-DDA800D6C1D4}" type="slidenum">
              <a:rPr lang="en-ZA" smtClean="0"/>
              <a:t>19</a:t>
            </a:fld>
            <a:endParaRPr lang="en-ZA"/>
          </a:p>
        </p:txBody>
      </p:sp>
    </p:spTree>
    <p:extLst>
      <p:ext uri="{BB962C8B-B14F-4D97-AF65-F5344CB8AC3E}">
        <p14:creationId xmlns:p14="http://schemas.microsoft.com/office/powerpoint/2010/main" val="2376525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jp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100BC-B64E-F5D4-1B19-49B012C2FF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C702B269-0E7A-5933-C05C-31C62974A0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5EFC0A70-1CF2-0BFE-3B7E-CE5A364C84DD}"/>
              </a:ext>
            </a:extLst>
          </p:cNvPr>
          <p:cNvSpPr>
            <a:spLocks noGrp="1"/>
          </p:cNvSpPr>
          <p:nvPr>
            <p:ph type="dt" sz="half" idx="10"/>
          </p:nvPr>
        </p:nvSpPr>
        <p:spPr/>
        <p:txBody>
          <a:bodyPr/>
          <a:lstStyle/>
          <a:p>
            <a:fld id="{C238AA50-39FB-43DA-B301-9D1C161EB57F}" type="datetimeFigureOut">
              <a:rPr lang="en-ZA" smtClean="0"/>
              <a:t>2023/11/22</a:t>
            </a:fld>
            <a:endParaRPr lang="en-ZA"/>
          </a:p>
        </p:txBody>
      </p:sp>
      <p:sp>
        <p:nvSpPr>
          <p:cNvPr id="5" name="Footer Placeholder 4">
            <a:extLst>
              <a:ext uri="{FF2B5EF4-FFF2-40B4-BE49-F238E27FC236}">
                <a16:creationId xmlns:a16="http://schemas.microsoft.com/office/drawing/2014/main" id="{D8CE6491-6D1F-1634-F4B0-21BCE9FC9274}"/>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E6EE1F7B-80E4-0BF1-23AC-97B9FA23482C}"/>
              </a:ext>
            </a:extLst>
          </p:cNvPr>
          <p:cNvSpPr>
            <a:spLocks noGrp="1"/>
          </p:cNvSpPr>
          <p:nvPr>
            <p:ph type="sldNum" sz="quarter" idx="12"/>
          </p:nvPr>
        </p:nvSpPr>
        <p:spPr/>
        <p:txBody>
          <a:bodyPr/>
          <a:lstStyle/>
          <a:p>
            <a:fld id="{3BFD34F3-E4CE-4E56-AF8D-F1185EF9C9E5}" type="slidenum">
              <a:rPr lang="en-ZA" smtClean="0"/>
              <a:t>‹#›</a:t>
            </a:fld>
            <a:endParaRPr lang="en-ZA"/>
          </a:p>
        </p:txBody>
      </p:sp>
    </p:spTree>
    <p:extLst>
      <p:ext uri="{BB962C8B-B14F-4D97-AF65-F5344CB8AC3E}">
        <p14:creationId xmlns:p14="http://schemas.microsoft.com/office/powerpoint/2010/main" val="2380400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E00D1-26DB-FD73-3427-AB577B727051}"/>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18491EEB-09E4-CA0F-AF49-5A35003A24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589CCEA-6020-6ED6-02C1-594CF87E0EE4}"/>
              </a:ext>
            </a:extLst>
          </p:cNvPr>
          <p:cNvSpPr>
            <a:spLocks noGrp="1"/>
          </p:cNvSpPr>
          <p:nvPr>
            <p:ph type="dt" sz="half" idx="10"/>
          </p:nvPr>
        </p:nvSpPr>
        <p:spPr/>
        <p:txBody>
          <a:bodyPr/>
          <a:lstStyle/>
          <a:p>
            <a:fld id="{C238AA50-39FB-43DA-B301-9D1C161EB57F}" type="datetimeFigureOut">
              <a:rPr lang="en-ZA" smtClean="0"/>
              <a:t>2023/11/22</a:t>
            </a:fld>
            <a:endParaRPr lang="en-ZA"/>
          </a:p>
        </p:txBody>
      </p:sp>
      <p:sp>
        <p:nvSpPr>
          <p:cNvPr id="5" name="Footer Placeholder 4">
            <a:extLst>
              <a:ext uri="{FF2B5EF4-FFF2-40B4-BE49-F238E27FC236}">
                <a16:creationId xmlns:a16="http://schemas.microsoft.com/office/drawing/2014/main" id="{6A6FCAE7-1423-2F2A-4B53-5BC9870CE27D}"/>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0CE0AA6C-3B1F-8BFB-F50A-3878B3CC5ACD}"/>
              </a:ext>
            </a:extLst>
          </p:cNvPr>
          <p:cNvSpPr>
            <a:spLocks noGrp="1"/>
          </p:cNvSpPr>
          <p:nvPr>
            <p:ph type="sldNum" sz="quarter" idx="12"/>
          </p:nvPr>
        </p:nvSpPr>
        <p:spPr/>
        <p:txBody>
          <a:bodyPr/>
          <a:lstStyle/>
          <a:p>
            <a:fld id="{3BFD34F3-E4CE-4E56-AF8D-F1185EF9C9E5}" type="slidenum">
              <a:rPr lang="en-ZA" smtClean="0"/>
              <a:t>‹#›</a:t>
            </a:fld>
            <a:endParaRPr lang="en-ZA"/>
          </a:p>
        </p:txBody>
      </p:sp>
    </p:spTree>
    <p:extLst>
      <p:ext uri="{BB962C8B-B14F-4D97-AF65-F5344CB8AC3E}">
        <p14:creationId xmlns:p14="http://schemas.microsoft.com/office/powerpoint/2010/main" val="3821049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B2E464-7DC7-7E80-1709-780BA14B2A2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D44CEBE9-4D4E-93D1-49A0-C57AEDD18A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8206F56-6F5E-15B0-70EC-9D8B53A5A3C0}"/>
              </a:ext>
            </a:extLst>
          </p:cNvPr>
          <p:cNvSpPr>
            <a:spLocks noGrp="1"/>
          </p:cNvSpPr>
          <p:nvPr>
            <p:ph type="dt" sz="half" idx="10"/>
          </p:nvPr>
        </p:nvSpPr>
        <p:spPr/>
        <p:txBody>
          <a:bodyPr/>
          <a:lstStyle/>
          <a:p>
            <a:fld id="{C238AA50-39FB-43DA-B301-9D1C161EB57F}" type="datetimeFigureOut">
              <a:rPr lang="en-ZA" smtClean="0"/>
              <a:t>2023/11/22</a:t>
            </a:fld>
            <a:endParaRPr lang="en-ZA"/>
          </a:p>
        </p:txBody>
      </p:sp>
      <p:sp>
        <p:nvSpPr>
          <p:cNvPr id="5" name="Footer Placeholder 4">
            <a:extLst>
              <a:ext uri="{FF2B5EF4-FFF2-40B4-BE49-F238E27FC236}">
                <a16:creationId xmlns:a16="http://schemas.microsoft.com/office/drawing/2014/main" id="{3BB8EF25-22E6-1CFB-3110-E5F65CC3558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58D8589F-4852-BD8F-7ACD-3BC374DA39D3}"/>
              </a:ext>
            </a:extLst>
          </p:cNvPr>
          <p:cNvSpPr>
            <a:spLocks noGrp="1"/>
          </p:cNvSpPr>
          <p:nvPr>
            <p:ph type="sldNum" sz="quarter" idx="12"/>
          </p:nvPr>
        </p:nvSpPr>
        <p:spPr/>
        <p:txBody>
          <a:bodyPr/>
          <a:lstStyle/>
          <a:p>
            <a:fld id="{3BFD34F3-E4CE-4E56-AF8D-F1185EF9C9E5}" type="slidenum">
              <a:rPr lang="en-ZA" smtClean="0"/>
              <a:t>‹#›</a:t>
            </a:fld>
            <a:endParaRPr lang="en-ZA"/>
          </a:p>
        </p:txBody>
      </p:sp>
    </p:spTree>
    <p:extLst>
      <p:ext uri="{BB962C8B-B14F-4D97-AF65-F5344CB8AC3E}">
        <p14:creationId xmlns:p14="http://schemas.microsoft.com/office/powerpoint/2010/main" val="2267093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dark grey">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CDECCEE-B5CA-D03F-A8FC-BFDF4556ACC6}"/>
              </a:ext>
            </a:extLst>
          </p:cNvPr>
          <p:cNvSpPr txBox="1">
            <a:spLocks/>
          </p:cNvSpPr>
          <p:nvPr userDrawn="1"/>
        </p:nvSpPr>
        <p:spPr>
          <a:xfrm>
            <a:off x="0" y="2499242"/>
            <a:ext cx="12192000" cy="2076727"/>
          </a:xfrm>
          <a:prstGeom prst="rect">
            <a:avLst/>
          </a:prstGeom>
          <a:solidFill>
            <a:srgbClr val="143840"/>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ZA" noProof="0" dirty="0"/>
          </a:p>
        </p:txBody>
      </p:sp>
      <p:sp>
        <p:nvSpPr>
          <p:cNvPr id="2" name="Title 1">
            <a:extLst>
              <a:ext uri="{FF2B5EF4-FFF2-40B4-BE49-F238E27FC236}">
                <a16:creationId xmlns:a16="http://schemas.microsoft.com/office/drawing/2014/main" id="{A6D20192-F352-A9B3-2109-9D8EB1ED2535}"/>
              </a:ext>
            </a:extLst>
          </p:cNvPr>
          <p:cNvSpPr>
            <a:spLocks noGrp="1"/>
          </p:cNvSpPr>
          <p:nvPr>
            <p:ph type="title"/>
          </p:nvPr>
        </p:nvSpPr>
        <p:spPr>
          <a:xfrm>
            <a:off x="838200" y="2645723"/>
            <a:ext cx="10515600" cy="1783764"/>
          </a:xfrm>
        </p:spPr>
        <p:txBody>
          <a:bodyPr anchor="ctr">
            <a:normAutofit/>
          </a:bodyPr>
          <a:lstStyle>
            <a:lvl1pPr algn="l">
              <a:defRPr sz="480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4221818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RHI colour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C7F9C0-7449-5498-6C05-68522684AAD8}"/>
              </a:ext>
            </a:extLst>
          </p:cNvPr>
          <p:cNvSpPr/>
          <p:nvPr userDrawn="1"/>
        </p:nvSpPr>
        <p:spPr>
          <a:xfrm>
            <a:off x="479394" y="1669002"/>
            <a:ext cx="1065320" cy="1074198"/>
          </a:xfrm>
          <a:prstGeom prst="rect">
            <a:avLst/>
          </a:prstGeom>
          <a:solidFill>
            <a:srgbClr val="117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0688DDA1-D549-6651-A938-F33F5ADB1FDD}"/>
              </a:ext>
            </a:extLst>
          </p:cNvPr>
          <p:cNvSpPr/>
          <p:nvPr userDrawn="1"/>
        </p:nvSpPr>
        <p:spPr>
          <a:xfrm>
            <a:off x="1634971" y="1669002"/>
            <a:ext cx="1065320" cy="1074198"/>
          </a:xfrm>
          <a:prstGeom prst="rect">
            <a:avLst/>
          </a:prstGeom>
          <a:solidFill>
            <a:srgbClr val="0F67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E6B5415-3E93-99CC-7F60-BDB21DA7D3E0}"/>
              </a:ext>
            </a:extLst>
          </p:cNvPr>
          <p:cNvSpPr/>
          <p:nvPr userDrawn="1"/>
        </p:nvSpPr>
        <p:spPr>
          <a:xfrm>
            <a:off x="1634971" y="2842334"/>
            <a:ext cx="1065320" cy="1074198"/>
          </a:xfrm>
          <a:prstGeom prst="rect">
            <a:avLst/>
          </a:prstGeom>
          <a:solidFill>
            <a:srgbClr val="031F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5DA81828-AD2E-CE75-B0CD-4AAF192A8DE9}"/>
              </a:ext>
            </a:extLst>
          </p:cNvPr>
          <p:cNvSpPr/>
          <p:nvPr userDrawn="1"/>
        </p:nvSpPr>
        <p:spPr>
          <a:xfrm>
            <a:off x="2790548" y="2842334"/>
            <a:ext cx="1065320" cy="1074198"/>
          </a:xfrm>
          <a:prstGeom prst="rect">
            <a:avLst/>
          </a:prstGeom>
          <a:solidFill>
            <a:srgbClr val="1338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DC886797-964B-BAFD-8F5C-62507479D32B}"/>
              </a:ext>
            </a:extLst>
          </p:cNvPr>
          <p:cNvSpPr/>
          <p:nvPr userDrawn="1"/>
        </p:nvSpPr>
        <p:spPr>
          <a:xfrm>
            <a:off x="1634971" y="492712"/>
            <a:ext cx="1065320" cy="1074198"/>
          </a:xfrm>
          <a:prstGeom prst="rect">
            <a:avLst/>
          </a:prstGeom>
          <a:solidFill>
            <a:srgbClr val="168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B4F4420-4534-A725-ED25-F1B305046774}"/>
              </a:ext>
            </a:extLst>
          </p:cNvPr>
          <p:cNvSpPr/>
          <p:nvPr userDrawn="1"/>
        </p:nvSpPr>
        <p:spPr>
          <a:xfrm>
            <a:off x="479394" y="492712"/>
            <a:ext cx="1065320" cy="1074198"/>
          </a:xfrm>
          <a:prstGeom prst="rect">
            <a:avLst/>
          </a:prstGeom>
          <a:solidFill>
            <a:srgbClr val="16A3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EA0903D-7C10-56CD-2123-0265A884B916}"/>
              </a:ext>
            </a:extLst>
          </p:cNvPr>
          <p:cNvSpPr/>
          <p:nvPr userDrawn="1"/>
        </p:nvSpPr>
        <p:spPr>
          <a:xfrm>
            <a:off x="2790548" y="1683059"/>
            <a:ext cx="1065320" cy="1074198"/>
          </a:xfrm>
          <a:prstGeom prst="rect">
            <a:avLst/>
          </a:prstGeom>
          <a:solidFill>
            <a:srgbClr val="B3B8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1898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206A2-2569-BA16-77EA-D2F2258137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8BC3911-4CE8-E0A9-BA44-F90FFC46F6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883595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17D76B-6885-088C-34BA-8BABBAF66208}"/>
              </a:ext>
            </a:extLst>
          </p:cNvPr>
          <p:cNvSpPr>
            <a:spLocks noChangeAspect="1"/>
          </p:cNvSpPr>
          <p:nvPr userDrawn="1"/>
        </p:nvSpPr>
        <p:spPr>
          <a:xfrm>
            <a:off x="5980943" y="4662393"/>
            <a:ext cx="2044376" cy="2032908"/>
          </a:xfrm>
          <a:prstGeom prst="rect">
            <a:avLst/>
          </a:prstGeom>
          <a:solidFill>
            <a:srgbClr val="1176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88E109E-097F-33BE-5006-43661061516F}"/>
              </a:ext>
            </a:extLst>
          </p:cNvPr>
          <p:cNvSpPr>
            <a:spLocks noChangeAspect="1"/>
          </p:cNvSpPr>
          <p:nvPr userDrawn="1"/>
        </p:nvSpPr>
        <p:spPr>
          <a:xfrm>
            <a:off x="4620310" y="5321180"/>
            <a:ext cx="1376630" cy="1368907"/>
          </a:xfrm>
          <a:prstGeom prst="rect">
            <a:avLst/>
          </a:prstGeom>
          <a:solidFill>
            <a:srgbClr val="0F67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87AD0BEE-7FA1-D5DE-97AE-C1A63A1AB47D}"/>
              </a:ext>
            </a:extLst>
          </p:cNvPr>
          <p:cNvSpPr>
            <a:spLocks noChangeAspect="1"/>
          </p:cNvSpPr>
          <p:nvPr userDrawn="1"/>
        </p:nvSpPr>
        <p:spPr>
          <a:xfrm>
            <a:off x="8025319" y="4606147"/>
            <a:ext cx="719067" cy="715033"/>
          </a:xfrm>
          <a:prstGeom prst="rect">
            <a:avLst/>
          </a:prstGeom>
          <a:solidFill>
            <a:srgbClr val="031F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45145BB8-32C0-DAC8-A9B5-11588E2264C4}"/>
              </a:ext>
            </a:extLst>
          </p:cNvPr>
          <p:cNvSpPr>
            <a:spLocks noChangeAspect="1"/>
          </p:cNvSpPr>
          <p:nvPr userDrawn="1"/>
        </p:nvSpPr>
        <p:spPr>
          <a:xfrm>
            <a:off x="1591932" y="2539071"/>
            <a:ext cx="1022261" cy="1016527"/>
          </a:xfrm>
          <a:prstGeom prst="rect">
            <a:avLst/>
          </a:prstGeom>
          <a:solidFill>
            <a:srgbClr val="1338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237042A8-2025-98C0-D006-4A2EB3932AEA}"/>
              </a:ext>
            </a:extLst>
          </p:cNvPr>
          <p:cNvSpPr>
            <a:spLocks noChangeAspect="1"/>
          </p:cNvSpPr>
          <p:nvPr userDrawn="1"/>
        </p:nvSpPr>
        <p:spPr>
          <a:xfrm>
            <a:off x="2591931" y="1951180"/>
            <a:ext cx="3389012" cy="3370000"/>
          </a:xfrm>
          <a:prstGeom prst="rect">
            <a:avLst/>
          </a:prstGeom>
          <a:solidFill>
            <a:srgbClr val="168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AF76AB7-A6D4-BF6E-BFE2-D45466642610}"/>
              </a:ext>
            </a:extLst>
          </p:cNvPr>
          <p:cNvSpPr>
            <a:spLocks noChangeAspect="1"/>
          </p:cNvSpPr>
          <p:nvPr userDrawn="1"/>
        </p:nvSpPr>
        <p:spPr>
          <a:xfrm>
            <a:off x="5980943" y="162699"/>
            <a:ext cx="6008906" cy="4499544"/>
          </a:xfrm>
          <a:prstGeom prst="rect">
            <a:avLst/>
          </a:prstGeom>
          <a:solidFill>
            <a:srgbClr val="16A3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80CAB04D-8F40-4217-775A-F6B782E01F72}"/>
              </a:ext>
            </a:extLst>
          </p:cNvPr>
          <p:cNvSpPr>
            <a:spLocks noChangeAspect="1"/>
          </p:cNvSpPr>
          <p:nvPr userDrawn="1"/>
        </p:nvSpPr>
        <p:spPr>
          <a:xfrm>
            <a:off x="202151" y="162698"/>
            <a:ext cx="2389780" cy="2376373"/>
          </a:xfrm>
          <a:prstGeom prst="rect">
            <a:avLst/>
          </a:prstGeom>
          <a:solidFill>
            <a:srgbClr val="B3B8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80206A2-2569-BA16-77EA-D2F22581378E}"/>
              </a:ext>
            </a:extLst>
          </p:cNvPr>
          <p:cNvSpPr>
            <a:spLocks noGrp="1"/>
          </p:cNvSpPr>
          <p:nvPr>
            <p:ph type="ctrTitle"/>
          </p:nvPr>
        </p:nvSpPr>
        <p:spPr>
          <a:xfrm>
            <a:off x="6167335" y="1089619"/>
            <a:ext cx="5694900" cy="2593018"/>
          </a:xfrm>
        </p:spPr>
        <p:txBody>
          <a:bodyPr wrap="square" anchor="ctr" anchorCtr="0">
            <a:normAutofit/>
          </a:bodyPr>
          <a:lstStyle>
            <a:lvl1pPr algn="ctr">
              <a:defRPr sz="600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C8BC3911-4CE8-E0A9-BA44-F90FFC46F6C8}"/>
              </a:ext>
            </a:extLst>
          </p:cNvPr>
          <p:cNvSpPr>
            <a:spLocks noGrp="1"/>
          </p:cNvSpPr>
          <p:nvPr>
            <p:ph type="subTitle" idx="1"/>
          </p:nvPr>
        </p:nvSpPr>
        <p:spPr>
          <a:xfrm>
            <a:off x="2705203" y="2081719"/>
            <a:ext cx="3178463" cy="3122579"/>
          </a:xfrm>
        </p:spPr>
        <p:txBody>
          <a:bodyPr anchor="ctr" anchorCtr="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5" name="Content Placeholder 2">
            <a:extLst>
              <a:ext uri="{FF2B5EF4-FFF2-40B4-BE49-F238E27FC236}">
                <a16:creationId xmlns:a16="http://schemas.microsoft.com/office/drawing/2014/main" id="{D3FFB3CD-9601-4DFB-C4DF-C9AD4A07B24A}"/>
              </a:ext>
            </a:extLst>
          </p:cNvPr>
          <p:cNvSpPr>
            <a:spLocks noGrp="1"/>
          </p:cNvSpPr>
          <p:nvPr>
            <p:ph idx="10"/>
          </p:nvPr>
        </p:nvSpPr>
        <p:spPr>
          <a:xfrm>
            <a:off x="6094216" y="4748955"/>
            <a:ext cx="1833827" cy="1850422"/>
          </a:xfrm>
        </p:spPr>
        <p:txBody>
          <a:bodyPr anchor="ctr" anchorCtr="0">
            <a:normAutofit/>
          </a:bodyPr>
          <a:lstStyle>
            <a:lvl1pPr marL="0" indent="0" algn="ctr">
              <a:buNone/>
              <a:defRPr sz="2000">
                <a:solidFill>
                  <a:schemeClr val="bg1"/>
                </a:solidFill>
              </a:defRPr>
            </a:lvl1pPr>
          </a:lstStyle>
          <a:p>
            <a:pPr lvl="0"/>
            <a:endParaRPr lang="en-GB" dirty="0"/>
          </a:p>
        </p:txBody>
      </p:sp>
      <p:sp>
        <p:nvSpPr>
          <p:cNvPr id="16" name="Content Placeholder 2">
            <a:extLst>
              <a:ext uri="{FF2B5EF4-FFF2-40B4-BE49-F238E27FC236}">
                <a16:creationId xmlns:a16="http://schemas.microsoft.com/office/drawing/2014/main" id="{F241114C-F6B0-7C75-BE6F-5BB06ECDA3F1}"/>
              </a:ext>
            </a:extLst>
          </p:cNvPr>
          <p:cNvSpPr>
            <a:spLocks noGrp="1"/>
          </p:cNvSpPr>
          <p:nvPr>
            <p:ph idx="11"/>
          </p:nvPr>
        </p:nvSpPr>
        <p:spPr>
          <a:xfrm>
            <a:off x="302948" y="246790"/>
            <a:ext cx="2161369" cy="2204580"/>
          </a:xfrm>
        </p:spPr>
        <p:txBody>
          <a:bodyPr anchor="ctr" anchorCtr="0">
            <a:normAutofit/>
          </a:bodyPr>
          <a:lstStyle>
            <a:lvl1pPr marL="0" indent="0" algn="ctr">
              <a:buNone/>
              <a:defRPr sz="2000">
                <a:solidFill>
                  <a:schemeClr val="bg1"/>
                </a:solidFill>
              </a:defRPr>
            </a:lvl1pPr>
          </a:lstStyle>
          <a:p>
            <a:pPr lvl="0"/>
            <a:endParaRPr lang="en-GB" dirty="0"/>
          </a:p>
        </p:txBody>
      </p:sp>
    </p:spTree>
    <p:extLst>
      <p:ext uri="{BB962C8B-B14F-4D97-AF65-F5344CB8AC3E}">
        <p14:creationId xmlns:p14="http://schemas.microsoft.com/office/powerpoint/2010/main" val="390907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02FD72C-2811-ABDE-9F1B-3E89646F2CB8}"/>
              </a:ext>
            </a:extLst>
          </p:cNvPr>
          <p:cNvSpPr/>
          <p:nvPr userDrawn="1"/>
        </p:nvSpPr>
        <p:spPr>
          <a:xfrm>
            <a:off x="374635" y="388167"/>
            <a:ext cx="5923797" cy="4495800"/>
          </a:xfrm>
          <a:prstGeom prst="rect">
            <a:avLst/>
          </a:prstGeom>
          <a:solidFill>
            <a:srgbClr val="031F33"/>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216000" bIns="144000" rtlCol="0" anchor="ctr"/>
          <a:lstStyle/>
          <a:p>
            <a:endParaRPr lang="en-ZA" sz="3600" dirty="0">
              <a:solidFill>
                <a:schemeClr val="bg1"/>
              </a:solidFill>
            </a:endParaRPr>
          </a:p>
        </p:txBody>
      </p:sp>
      <p:sp>
        <p:nvSpPr>
          <p:cNvPr id="12" name="Rectangle 11">
            <a:extLst>
              <a:ext uri="{FF2B5EF4-FFF2-40B4-BE49-F238E27FC236}">
                <a16:creationId xmlns:a16="http://schemas.microsoft.com/office/drawing/2014/main" id="{216A104A-6DF1-29BF-D90A-DA823EF6378F}"/>
              </a:ext>
            </a:extLst>
          </p:cNvPr>
          <p:cNvSpPr/>
          <p:nvPr userDrawn="1"/>
        </p:nvSpPr>
        <p:spPr>
          <a:xfrm>
            <a:off x="6525261" y="4049115"/>
            <a:ext cx="3922527" cy="2637524"/>
          </a:xfrm>
          <a:prstGeom prst="rect">
            <a:avLst/>
          </a:prstGeom>
          <a:solidFill>
            <a:srgbClr val="0F6699"/>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bIns="216000" rtlCol="0" anchor="b" anchorCtr="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ZA" sz="280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C8BC3911-4CE8-E0A9-BA44-F90FFC46F6C8}"/>
              </a:ext>
            </a:extLst>
          </p:cNvPr>
          <p:cNvSpPr>
            <a:spLocks noGrp="1"/>
          </p:cNvSpPr>
          <p:nvPr>
            <p:ph type="subTitle" idx="1"/>
          </p:nvPr>
        </p:nvSpPr>
        <p:spPr>
          <a:xfrm>
            <a:off x="6786880" y="4246880"/>
            <a:ext cx="3434080" cy="2239016"/>
          </a:xfrm>
        </p:spPr>
        <p:txBody>
          <a:bodyPr anchor="ctr" anchorCtr="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7" name="Title 1">
            <a:extLst>
              <a:ext uri="{FF2B5EF4-FFF2-40B4-BE49-F238E27FC236}">
                <a16:creationId xmlns:a16="http://schemas.microsoft.com/office/drawing/2014/main" id="{3268301E-D26C-CFE5-C087-26E899D7037D}"/>
              </a:ext>
            </a:extLst>
          </p:cNvPr>
          <p:cNvSpPr>
            <a:spLocks noGrp="1"/>
          </p:cNvSpPr>
          <p:nvPr>
            <p:ph type="ctrTitle"/>
          </p:nvPr>
        </p:nvSpPr>
        <p:spPr>
          <a:xfrm>
            <a:off x="489083" y="835982"/>
            <a:ext cx="5694900" cy="3482018"/>
          </a:xfrm>
        </p:spPr>
        <p:txBody>
          <a:bodyPr wrap="square" anchor="ctr" anchorCtr="0">
            <a:normAutofit/>
          </a:bodyPr>
          <a:lstStyle>
            <a:lvl1pPr algn="ctr">
              <a:defRPr sz="600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4027833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145BB8-32C0-DAC8-A9B5-11588E2264C4}"/>
              </a:ext>
            </a:extLst>
          </p:cNvPr>
          <p:cNvSpPr>
            <a:spLocks noChangeAspect="1"/>
          </p:cNvSpPr>
          <p:nvPr userDrawn="1"/>
        </p:nvSpPr>
        <p:spPr>
          <a:xfrm>
            <a:off x="0" y="1"/>
            <a:ext cx="10495280" cy="5364480"/>
          </a:xfrm>
          <a:prstGeom prst="rect">
            <a:avLst/>
          </a:prstGeom>
          <a:solidFill>
            <a:srgbClr val="1338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80206A2-2569-BA16-77EA-D2F22581378E}"/>
              </a:ext>
            </a:extLst>
          </p:cNvPr>
          <p:cNvSpPr>
            <a:spLocks noGrp="1"/>
          </p:cNvSpPr>
          <p:nvPr>
            <p:ph type="ctrTitle"/>
          </p:nvPr>
        </p:nvSpPr>
        <p:spPr>
          <a:xfrm>
            <a:off x="772374" y="571459"/>
            <a:ext cx="8686585" cy="3360462"/>
          </a:xfrm>
        </p:spPr>
        <p:txBody>
          <a:bodyPr wrap="square" anchor="ctr" anchorCtr="0">
            <a:normAutofit/>
          </a:bodyPr>
          <a:lstStyle>
            <a:lvl1pPr algn="ctr">
              <a:defRPr sz="6000">
                <a:solidFill>
                  <a:schemeClr val="bg1"/>
                </a:solidFill>
              </a:defRPr>
            </a:lvl1pPr>
          </a:lstStyle>
          <a:p>
            <a:r>
              <a:rPr lang="en-US" dirty="0"/>
              <a:t>Click to edit Master title style</a:t>
            </a:r>
            <a:endParaRPr lang="en-GB" dirty="0"/>
          </a:p>
        </p:txBody>
      </p:sp>
      <p:sp>
        <p:nvSpPr>
          <p:cNvPr id="11" name="Subtitle 2">
            <a:extLst>
              <a:ext uri="{FF2B5EF4-FFF2-40B4-BE49-F238E27FC236}">
                <a16:creationId xmlns:a16="http://schemas.microsoft.com/office/drawing/2014/main" id="{7EE36745-471B-CF5A-C43F-72F066270BE5}"/>
              </a:ext>
            </a:extLst>
          </p:cNvPr>
          <p:cNvSpPr>
            <a:spLocks noGrp="1"/>
          </p:cNvSpPr>
          <p:nvPr>
            <p:ph type="subTitle" idx="1"/>
          </p:nvPr>
        </p:nvSpPr>
        <p:spPr>
          <a:xfrm>
            <a:off x="772374" y="4124960"/>
            <a:ext cx="8686585" cy="1079338"/>
          </a:xfrm>
        </p:spPr>
        <p:txBody>
          <a:bodyPr anchor="ctr" anchorCtr="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25594328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B8118-C2AD-12EB-EF16-3BB2E5BF123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1537E4-9707-C62C-1A64-953C11AAC84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707978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20192-F352-A9B3-2109-9D8EB1ED25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325133D-0285-38EC-9FC3-C103E8605A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12873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EE6F1-41AA-8917-396E-7FC24D0658AA}"/>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806E7891-7016-FA21-8975-5066F0290B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15A63439-F531-33AE-7660-EC64F7105315}"/>
              </a:ext>
            </a:extLst>
          </p:cNvPr>
          <p:cNvSpPr>
            <a:spLocks noGrp="1"/>
          </p:cNvSpPr>
          <p:nvPr>
            <p:ph type="dt" sz="half" idx="10"/>
          </p:nvPr>
        </p:nvSpPr>
        <p:spPr/>
        <p:txBody>
          <a:bodyPr/>
          <a:lstStyle/>
          <a:p>
            <a:fld id="{C238AA50-39FB-43DA-B301-9D1C161EB57F}" type="datetimeFigureOut">
              <a:rPr lang="en-ZA" smtClean="0"/>
              <a:t>2023/11/22</a:t>
            </a:fld>
            <a:endParaRPr lang="en-ZA"/>
          </a:p>
        </p:txBody>
      </p:sp>
      <p:sp>
        <p:nvSpPr>
          <p:cNvPr id="5" name="Footer Placeholder 4">
            <a:extLst>
              <a:ext uri="{FF2B5EF4-FFF2-40B4-BE49-F238E27FC236}">
                <a16:creationId xmlns:a16="http://schemas.microsoft.com/office/drawing/2014/main" id="{2126A7DD-DE1B-3158-76A2-A43035139C9D}"/>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4DA02D7D-01B1-A662-E4E1-AA902DADED0C}"/>
              </a:ext>
            </a:extLst>
          </p:cNvPr>
          <p:cNvSpPr>
            <a:spLocks noGrp="1"/>
          </p:cNvSpPr>
          <p:nvPr>
            <p:ph type="sldNum" sz="quarter" idx="12"/>
          </p:nvPr>
        </p:nvSpPr>
        <p:spPr/>
        <p:txBody>
          <a:bodyPr/>
          <a:lstStyle/>
          <a:p>
            <a:fld id="{3BFD34F3-E4CE-4E56-AF8D-F1185EF9C9E5}" type="slidenum">
              <a:rPr lang="en-ZA" smtClean="0"/>
              <a:t>‹#›</a:t>
            </a:fld>
            <a:endParaRPr lang="en-ZA"/>
          </a:p>
        </p:txBody>
      </p:sp>
    </p:spTree>
    <p:extLst>
      <p:ext uri="{BB962C8B-B14F-4D97-AF65-F5344CB8AC3E}">
        <p14:creationId xmlns:p14="http://schemas.microsoft.com/office/powerpoint/2010/main" val="13058270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D6DB-2D80-711F-7613-557FA9EEC79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4746321-167A-890E-DAE7-993C3283567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0FF4C703-AD01-1681-F209-3EC342E1E3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261468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979F0-78BE-9B5B-8A7A-AFD6543A7D5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870BA5F-D8B6-2DB9-39F3-BC9836A269A9}"/>
              </a:ext>
            </a:extLst>
          </p:cNvPr>
          <p:cNvSpPr>
            <a:spLocks noGrp="1"/>
          </p:cNvSpPr>
          <p:nvPr>
            <p:ph type="body" idx="1"/>
          </p:nvPr>
        </p:nvSpPr>
        <p:spPr>
          <a:xfrm>
            <a:off x="839788" y="1681163"/>
            <a:ext cx="5157787" cy="82391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a:extLst>
              <a:ext uri="{FF2B5EF4-FFF2-40B4-BE49-F238E27FC236}">
                <a16:creationId xmlns:a16="http://schemas.microsoft.com/office/drawing/2014/main" id="{72F54DAA-233F-3C9D-D9B5-AF0961141953}"/>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E8FBDC79-9EDF-C8AB-3095-613A841D5B4D}"/>
              </a:ext>
            </a:extLst>
          </p:cNvPr>
          <p:cNvSpPr>
            <a:spLocks noGrp="1"/>
          </p:cNvSpPr>
          <p:nvPr>
            <p:ph type="body" sz="quarter" idx="3"/>
          </p:nvPr>
        </p:nvSpPr>
        <p:spPr>
          <a:xfrm>
            <a:off x="6172200" y="1681163"/>
            <a:ext cx="5183188" cy="82391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6" name="Content Placeholder 5">
            <a:extLst>
              <a:ext uri="{FF2B5EF4-FFF2-40B4-BE49-F238E27FC236}">
                <a16:creationId xmlns:a16="http://schemas.microsoft.com/office/drawing/2014/main" id="{6D2E313E-A5EC-3AE0-61A0-D4C49EF340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23860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07416-26C6-00E2-66BC-1D81475D438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756653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6027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BA91-3C95-9ECD-941C-D4E4DCED54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52D6306-B47F-A09C-259C-54057A3EBE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7DDEB63-98D0-A61B-DACA-BE458C9545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133760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48BB9-EB18-5BB5-9F2C-AD58C7355C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9804E23-73D4-1FF6-5F2E-2A324C6884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BD668D9-BA02-0C7C-5BB0-482B1A5F65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964243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dark grey">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CDECCEE-B5CA-D03F-A8FC-BFDF4556ACC6}"/>
              </a:ext>
            </a:extLst>
          </p:cNvPr>
          <p:cNvSpPr txBox="1">
            <a:spLocks/>
          </p:cNvSpPr>
          <p:nvPr userDrawn="1"/>
        </p:nvSpPr>
        <p:spPr>
          <a:xfrm>
            <a:off x="0" y="2499242"/>
            <a:ext cx="12192000" cy="2076727"/>
          </a:xfrm>
          <a:prstGeom prst="rect">
            <a:avLst/>
          </a:prstGeom>
          <a:solidFill>
            <a:srgbClr val="143840"/>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ZA" noProof="0" dirty="0"/>
          </a:p>
        </p:txBody>
      </p:sp>
      <p:sp>
        <p:nvSpPr>
          <p:cNvPr id="2" name="Title 1">
            <a:extLst>
              <a:ext uri="{FF2B5EF4-FFF2-40B4-BE49-F238E27FC236}">
                <a16:creationId xmlns:a16="http://schemas.microsoft.com/office/drawing/2014/main" id="{A6D20192-F352-A9B3-2109-9D8EB1ED2535}"/>
              </a:ext>
            </a:extLst>
          </p:cNvPr>
          <p:cNvSpPr>
            <a:spLocks noGrp="1"/>
          </p:cNvSpPr>
          <p:nvPr>
            <p:ph type="title"/>
          </p:nvPr>
        </p:nvSpPr>
        <p:spPr>
          <a:xfrm>
            <a:off x="838200" y="2645723"/>
            <a:ext cx="10515600" cy="1783764"/>
          </a:xfrm>
        </p:spPr>
        <p:txBody>
          <a:bodyPr anchor="ctr">
            <a:normAutofit/>
          </a:bodyPr>
          <a:lstStyle>
            <a:lvl1pPr algn="l">
              <a:defRPr sz="480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9314980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Black 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76F28A-FCE7-4E5A-ED75-731634C3B14C}"/>
              </a:ext>
            </a:extLst>
          </p:cNvPr>
          <p:cNvSpPr txBox="1">
            <a:spLocks/>
          </p:cNvSpPr>
          <p:nvPr userDrawn="1"/>
        </p:nvSpPr>
        <p:spPr>
          <a:xfrm>
            <a:off x="3048" y="-89441"/>
            <a:ext cx="12188952" cy="1651911"/>
          </a:xfrm>
          <a:prstGeom prst="rect">
            <a:avLst/>
          </a:prstGeom>
          <a:solidFill>
            <a:srgbClr val="031F33"/>
          </a:solidFill>
        </p:spPr>
        <p:txBody>
          <a:bodyPr vert="horz" lIns="43200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endParaRPr lang="en-GB" sz="3600" b="1" dirty="0">
              <a:solidFill>
                <a:schemeClr val="bg1"/>
              </a:solidFill>
            </a:endParaRPr>
          </a:p>
        </p:txBody>
      </p:sp>
      <p:sp>
        <p:nvSpPr>
          <p:cNvPr id="2" name="Title 1">
            <a:extLst>
              <a:ext uri="{FF2B5EF4-FFF2-40B4-BE49-F238E27FC236}">
                <a16:creationId xmlns:a16="http://schemas.microsoft.com/office/drawing/2014/main" id="{79AB8118-C2AD-12EB-EF16-3BB2E5BF1230}"/>
              </a:ext>
            </a:extLst>
          </p:cNvPr>
          <p:cNvSpPr>
            <a:spLocks noGrp="1"/>
          </p:cNvSpPr>
          <p:nvPr>
            <p:ph type="title"/>
          </p:nvPr>
        </p:nvSpPr>
        <p:spPr>
          <a:xfrm>
            <a:off x="329953" y="-9211"/>
            <a:ext cx="11532093" cy="1491449"/>
          </a:xfrm>
        </p:spPr>
        <p:txBody>
          <a:bodyPr>
            <a:normAutofit/>
          </a:bodyPr>
          <a:lstStyle>
            <a:lvl1pPr algn="ctr">
              <a:defRPr sz="4000">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11537E4-9707-C62C-1A64-953C11AAC84D}"/>
              </a:ext>
            </a:extLst>
          </p:cNvPr>
          <p:cNvSpPr>
            <a:spLocks noGrp="1"/>
          </p:cNvSpPr>
          <p:nvPr>
            <p:ph idx="1"/>
          </p:nvPr>
        </p:nvSpPr>
        <p:spPr>
          <a:xfrm>
            <a:off x="838200" y="1766655"/>
            <a:ext cx="10515600" cy="41426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7195481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fat 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76F28A-FCE7-4E5A-ED75-731634C3B14C}"/>
              </a:ext>
            </a:extLst>
          </p:cNvPr>
          <p:cNvSpPr txBox="1">
            <a:spLocks/>
          </p:cNvSpPr>
          <p:nvPr userDrawn="1"/>
        </p:nvSpPr>
        <p:spPr>
          <a:xfrm>
            <a:off x="3048" y="-89441"/>
            <a:ext cx="12188952" cy="1651911"/>
          </a:xfrm>
          <a:prstGeom prst="rect">
            <a:avLst/>
          </a:prstGeom>
          <a:solidFill>
            <a:srgbClr val="031F33"/>
          </a:solidFill>
        </p:spPr>
        <p:txBody>
          <a:bodyPr vert="horz" lIns="43200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endParaRPr lang="en-GB" sz="3600" b="1" dirty="0">
              <a:solidFill>
                <a:schemeClr val="bg1"/>
              </a:solidFill>
            </a:endParaRPr>
          </a:p>
        </p:txBody>
      </p:sp>
      <p:sp>
        <p:nvSpPr>
          <p:cNvPr id="2" name="Title 1">
            <a:extLst>
              <a:ext uri="{FF2B5EF4-FFF2-40B4-BE49-F238E27FC236}">
                <a16:creationId xmlns:a16="http://schemas.microsoft.com/office/drawing/2014/main" id="{79AB8118-C2AD-12EB-EF16-3BB2E5BF1230}"/>
              </a:ext>
            </a:extLst>
          </p:cNvPr>
          <p:cNvSpPr>
            <a:spLocks noGrp="1"/>
          </p:cNvSpPr>
          <p:nvPr>
            <p:ph type="title"/>
          </p:nvPr>
        </p:nvSpPr>
        <p:spPr>
          <a:xfrm>
            <a:off x="329953" y="-9211"/>
            <a:ext cx="11532093" cy="1491449"/>
          </a:xfrm>
        </p:spPr>
        <p:txBody>
          <a:bodyPr>
            <a:normAutofit/>
          </a:bodyPr>
          <a:lstStyle>
            <a:lvl1pPr algn="ctr">
              <a:defRPr sz="400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9022158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Black narrow 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76F28A-FCE7-4E5A-ED75-731634C3B14C}"/>
              </a:ext>
            </a:extLst>
          </p:cNvPr>
          <p:cNvSpPr txBox="1">
            <a:spLocks/>
          </p:cNvSpPr>
          <p:nvPr userDrawn="1"/>
        </p:nvSpPr>
        <p:spPr>
          <a:xfrm>
            <a:off x="0" y="0"/>
            <a:ext cx="12188952" cy="827671"/>
          </a:xfrm>
          <a:prstGeom prst="rect">
            <a:avLst/>
          </a:prstGeom>
          <a:solidFill>
            <a:srgbClr val="031F33"/>
          </a:solidFill>
        </p:spPr>
        <p:txBody>
          <a:bodyPr vert="horz" lIns="43200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endParaRPr lang="en-GB" sz="3600" b="1" dirty="0">
              <a:solidFill>
                <a:schemeClr val="bg1"/>
              </a:solidFill>
            </a:endParaRPr>
          </a:p>
        </p:txBody>
      </p:sp>
      <p:sp>
        <p:nvSpPr>
          <p:cNvPr id="2" name="Title 1">
            <a:extLst>
              <a:ext uri="{FF2B5EF4-FFF2-40B4-BE49-F238E27FC236}">
                <a16:creationId xmlns:a16="http://schemas.microsoft.com/office/drawing/2014/main" id="{79AB8118-C2AD-12EB-EF16-3BB2E5BF1230}"/>
              </a:ext>
            </a:extLst>
          </p:cNvPr>
          <p:cNvSpPr>
            <a:spLocks noGrp="1"/>
          </p:cNvSpPr>
          <p:nvPr>
            <p:ph type="title"/>
          </p:nvPr>
        </p:nvSpPr>
        <p:spPr>
          <a:xfrm>
            <a:off x="328429" y="76483"/>
            <a:ext cx="11532093" cy="674703"/>
          </a:xfrm>
        </p:spPr>
        <p:txBody>
          <a:bodyPr>
            <a:normAutofit/>
          </a:bodyPr>
          <a:lstStyle>
            <a:lvl1pPr algn="ctr">
              <a:defRPr sz="4000">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11537E4-9707-C62C-1A64-953C11AAC84D}"/>
              </a:ext>
            </a:extLst>
          </p:cNvPr>
          <p:cNvSpPr>
            <a:spLocks noGrp="1"/>
          </p:cNvSpPr>
          <p:nvPr>
            <p:ph idx="1"/>
          </p:nvPr>
        </p:nvSpPr>
        <p:spPr>
          <a:xfrm>
            <a:off x="838200" y="1148079"/>
            <a:ext cx="10515600" cy="47612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80580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CC38-3793-4936-EC92-6C71D27E83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8CB03ECA-D31A-1BF5-C287-7B78F8F68F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7D232C-677E-BA38-1C1F-FA5D6486BA2D}"/>
              </a:ext>
            </a:extLst>
          </p:cNvPr>
          <p:cNvSpPr>
            <a:spLocks noGrp="1"/>
          </p:cNvSpPr>
          <p:nvPr>
            <p:ph type="dt" sz="half" idx="10"/>
          </p:nvPr>
        </p:nvSpPr>
        <p:spPr/>
        <p:txBody>
          <a:bodyPr/>
          <a:lstStyle/>
          <a:p>
            <a:fld id="{C238AA50-39FB-43DA-B301-9D1C161EB57F}" type="datetimeFigureOut">
              <a:rPr lang="en-ZA" smtClean="0"/>
              <a:t>2023/11/22</a:t>
            </a:fld>
            <a:endParaRPr lang="en-ZA"/>
          </a:p>
        </p:txBody>
      </p:sp>
      <p:sp>
        <p:nvSpPr>
          <p:cNvPr id="5" name="Footer Placeholder 4">
            <a:extLst>
              <a:ext uri="{FF2B5EF4-FFF2-40B4-BE49-F238E27FC236}">
                <a16:creationId xmlns:a16="http://schemas.microsoft.com/office/drawing/2014/main" id="{297D7447-1CBF-7B22-DF49-2D1C30DF32D0}"/>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F8FD8608-C6F4-7CE8-9FB2-37056C1CBA37}"/>
              </a:ext>
            </a:extLst>
          </p:cNvPr>
          <p:cNvSpPr>
            <a:spLocks noGrp="1"/>
          </p:cNvSpPr>
          <p:nvPr>
            <p:ph type="sldNum" sz="quarter" idx="12"/>
          </p:nvPr>
        </p:nvSpPr>
        <p:spPr/>
        <p:txBody>
          <a:bodyPr/>
          <a:lstStyle/>
          <a:p>
            <a:fld id="{3BFD34F3-E4CE-4E56-AF8D-F1185EF9C9E5}" type="slidenum">
              <a:rPr lang="en-ZA" smtClean="0"/>
              <a:t>‹#›</a:t>
            </a:fld>
            <a:endParaRPr lang="en-ZA"/>
          </a:p>
        </p:txBody>
      </p:sp>
    </p:spTree>
    <p:extLst>
      <p:ext uri="{BB962C8B-B14F-4D97-AF65-F5344CB8AC3E}">
        <p14:creationId xmlns:p14="http://schemas.microsoft.com/office/powerpoint/2010/main" val="29377120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arrow 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76F28A-FCE7-4E5A-ED75-731634C3B14C}"/>
              </a:ext>
            </a:extLst>
          </p:cNvPr>
          <p:cNvSpPr txBox="1">
            <a:spLocks/>
          </p:cNvSpPr>
          <p:nvPr userDrawn="1"/>
        </p:nvSpPr>
        <p:spPr>
          <a:xfrm>
            <a:off x="3048" y="-8878"/>
            <a:ext cx="12188952" cy="827671"/>
          </a:xfrm>
          <a:prstGeom prst="rect">
            <a:avLst/>
          </a:prstGeom>
          <a:solidFill>
            <a:srgbClr val="031F33"/>
          </a:solidFill>
        </p:spPr>
        <p:txBody>
          <a:bodyPr vert="horz" lIns="43200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endParaRPr lang="en-GB" sz="3600" b="1" dirty="0">
              <a:solidFill>
                <a:schemeClr val="bg1"/>
              </a:solidFill>
            </a:endParaRPr>
          </a:p>
        </p:txBody>
      </p:sp>
      <p:sp>
        <p:nvSpPr>
          <p:cNvPr id="2" name="Title 1">
            <a:extLst>
              <a:ext uri="{FF2B5EF4-FFF2-40B4-BE49-F238E27FC236}">
                <a16:creationId xmlns:a16="http://schemas.microsoft.com/office/drawing/2014/main" id="{79AB8118-C2AD-12EB-EF16-3BB2E5BF1230}"/>
              </a:ext>
            </a:extLst>
          </p:cNvPr>
          <p:cNvSpPr>
            <a:spLocks noGrp="1"/>
          </p:cNvSpPr>
          <p:nvPr>
            <p:ph type="title"/>
          </p:nvPr>
        </p:nvSpPr>
        <p:spPr>
          <a:xfrm>
            <a:off x="244727" y="67605"/>
            <a:ext cx="11532093" cy="674703"/>
          </a:xfrm>
        </p:spPr>
        <p:txBody>
          <a:bodyPr>
            <a:normAutofit/>
          </a:bodyPr>
          <a:lstStyle>
            <a:lvl1pPr algn="ctr">
              <a:defRPr sz="400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3980001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Dark grey title and conten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4355FD-A251-FF8F-64BB-CB22137F0B66}"/>
              </a:ext>
            </a:extLst>
          </p:cNvPr>
          <p:cNvSpPr txBox="1">
            <a:spLocks/>
          </p:cNvSpPr>
          <p:nvPr userDrawn="1"/>
        </p:nvSpPr>
        <p:spPr>
          <a:xfrm>
            <a:off x="0" y="0"/>
            <a:ext cx="12192000" cy="1248508"/>
          </a:xfrm>
          <a:prstGeom prst="rect">
            <a:avLst/>
          </a:prstGeom>
          <a:solidFill>
            <a:srgbClr val="143840"/>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ZA" sz="6000" b="1" dirty="0">
              <a:solidFill>
                <a:schemeClr val="bg1"/>
              </a:solidFill>
            </a:endParaRPr>
          </a:p>
        </p:txBody>
      </p:sp>
      <p:sp>
        <p:nvSpPr>
          <p:cNvPr id="2" name="Title 1">
            <a:extLst>
              <a:ext uri="{FF2B5EF4-FFF2-40B4-BE49-F238E27FC236}">
                <a16:creationId xmlns:a16="http://schemas.microsoft.com/office/drawing/2014/main" id="{79AB8118-C2AD-12EB-EF16-3BB2E5BF1230}"/>
              </a:ext>
            </a:extLst>
          </p:cNvPr>
          <p:cNvSpPr>
            <a:spLocks noGrp="1"/>
          </p:cNvSpPr>
          <p:nvPr>
            <p:ph type="title"/>
          </p:nvPr>
        </p:nvSpPr>
        <p:spPr>
          <a:xfrm>
            <a:off x="275207" y="142240"/>
            <a:ext cx="11532093" cy="985520"/>
          </a:xfrm>
        </p:spPr>
        <p:txBody>
          <a:bodyPr>
            <a:normAutofit/>
          </a:bodyPr>
          <a:lstStyle>
            <a:lvl1pPr algn="ctr">
              <a:defRPr sz="4000">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11537E4-9707-C62C-1A64-953C11AAC84D}"/>
              </a:ext>
            </a:extLst>
          </p:cNvPr>
          <p:cNvSpPr>
            <a:spLocks noGrp="1"/>
          </p:cNvSpPr>
          <p:nvPr>
            <p:ph idx="1"/>
          </p:nvPr>
        </p:nvSpPr>
        <p:spPr>
          <a:xfrm>
            <a:off x="838200" y="1432559"/>
            <a:ext cx="10515600" cy="44767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6046784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grey title">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4355FD-A251-FF8F-64BB-CB22137F0B66}"/>
              </a:ext>
            </a:extLst>
          </p:cNvPr>
          <p:cNvSpPr txBox="1">
            <a:spLocks/>
          </p:cNvSpPr>
          <p:nvPr userDrawn="1"/>
        </p:nvSpPr>
        <p:spPr>
          <a:xfrm>
            <a:off x="0" y="0"/>
            <a:ext cx="12192000" cy="1248508"/>
          </a:xfrm>
          <a:prstGeom prst="rect">
            <a:avLst/>
          </a:prstGeom>
          <a:solidFill>
            <a:srgbClr val="143840"/>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ZA" sz="6000" b="1" dirty="0">
              <a:solidFill>
                <a:schemeClr val="bg1"/>
              </a:solidFill>
            </a:endParaRPr>
          </a:p>
        </p:txBody>
      </p:sp>
      <p:sp>
        <p:nvSpPr>
          <p:cNvPr id="2" name="Title 1">
            <a:extLst>
              <a:ext uri="{FF2B5EF4-FFF2-40B4-BE49-F238E27FC236}">
                <a16:creationId xmlns:a16="http://schemas.microsoft.com/office/drawing/2014/main" id="{79AB8118-C2AD-12EB-EF16-3BB2E5BF1230}"/>
              </a:ext>
            </a:extLst>
          </p:cNvPr>
          <p:cNvSpPr>
            <a:spLocks noGrp="1"/>
          </p:cNvSpPr>
          <p:nvPr>
            <p:ph type="title"/>
          </p:nvPr>
        </p:nvSpPr>
        <p:spPr>
          <a:xfrm>
            <a:off x="275207" y="142240"/>
            <a:ext cx="11532093" cy="985520"/>
          </a:xfrm>
        </p:spPr>
        <p:txBody>
          <a:bodyPr>
            <a:normAutofit/>
          </a:bodyPr>
          <a:lstStyle>
            <a:lvl1pPr algn="ctr">
              <a:defRPr sz="400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8533598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Dark aqua 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76F28A-FCE7-4E5A-ED75-731634C3B14C}"/>
              </a:ext>
            </a:extLst>
          </p:cNvPr>
          <p:cNvSpPr txBox="1">
            <a:spLocks/>
          </p:cNvSpPr>
          <p:nvPr userDrawn="1"/>
        </p:nvSpPr>
        <p:spPr>
          <a:xfrm>
            <a:off x="3048" y="-8878"/>
            <a:ext cx="12188952" cy="1247681"/>
          </a:xfrm>
          <a:prstGeom prst="rect">
            <a:avLst/>
          </a:prstGeom>
          <a:solidFill>
            <a:schemeClr val="accent1"/>
          </a:solidFill>
        </p:spPr>
        <p:txBody>
          <a:bodyPr vert="horz" lIns="43200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endParaRPr lang="en-GB" sz="3600" b="1" dirty="0">
              <a:solidFill>
                <a:schemeClr val="bg1"/>
              </a:solidFill>
            </a:endParaRPr>
          </a:p>
        </p:txBody>
      </p:sp>
      <p:sp>
        <p:nvSpPr>
          <p:cNvPr id="2" name="Title 1">
            <a:extLst>
              <a:ext uri="{FF2B5EF4-FFF2-40B4-BE49-F238E27FC236}">
                <a16:creationId xmlns:a16="http://schemas.microsoft.com/office/drawing/2014/main" id="{79AB8118-C2AD-12EB-EF16-3BB2E5BF1230}"/>
              </a:ext>
            </a:extLst>
          </p:cNvPr>
          <p:cNvSpPr>
            <a:spLocks noGrp="1"/>
          </p:cNvSpPr>
          <p:nvPr>
            <p:ph type="title"/>
          </p:nvPr>
        </p:nvSpPr>
        <p:spPr>
          <a:xfrm>
            <a:off x="275207" y="91440"/>
            <a:ext cx="11532093" cy="1056640"/>
          </a:xfrm>
        </p:spPr>
        <p:txBody>
          <a:bodyPr>
            <a:normAutofit/>
          </a:bodyPr>
          <a:lstStyle>
            <a:lvl1pPr algn="ctr">
              <a:defRPr sz="3600">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11537E4-9707-C62C-1A64-953C11AAC84D}"/>
              </a:ext>
            </a:extLst>
          </p:cNvPr>
          <p:cNvSpPr>
            <a:spLocks noGrp="1"/>
          </p:cNvSpPr>
          <p:nvPr>
            <p:ph idx="1"/>
          </p:nvPr>
        </p:nvSpPr>
        <p:spPr>
          <a:xfrm>
            <a:off x="838200" y="1595119"/>
            <a:ext cx="10515600" cy="43141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0019334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ue narrow 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76F28A-FCE7-4E5A-ED75-731634C3B14C}"/>
              </a:ext>
            </a:extLst>
          </p:cNvPr>
          <p:cNvSpPr txBox="1">
            <a:spLocks/>
          </p:cNvSpPr>
          <p:nvPr userDrawn="1"/>
        </p:nvSpPr>
        <p:spPr>
          <a:xfrm>
            <a:off x="0" y="0"/>
            <a:ext cx="12188952" cy="827671"/>
          </a:xfrm>
          <a:prstGeom prst="rect">
            <a:avLst/>
          </a:prstGeom>
          <a:solidFill>
            <a:srgbClr val="0070C0"/>
          </a:solidFill>
        </p:spPr>
        <p:txBody>
          <a:bodyPr vert="horz" lIns="43200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endParaRPr lang="en-GB" sz="3600" b="1" dirty="0">
              <a:solidFill>
                <a:schemeClr val="bg1"/>
              </a:solidFill>
            </a:endParaRPr>
          </a:p>
        </p:txBody>
      </p:sp>
      <p:sp>
        <p:nvSpPr>
          <p:cNvPr id="2" name="Title 1">
            <a:extLst>
              <a:ext uri="{FF2B5EF4-FFF2-40B4-BE49-F238E27FC236}">
                <a16:creationId xmlns:a16="http://schemas.microsoft.com/office/drawing/2014/main" id="{79AB8118-C2AD-12EB-EF16-3BB2E5BF1230}"/>
              </a:ext>
            </a:extLst>
          </p:cNvPr>
          <p:cNvSpPr>
            <a:spLocks noGrp="1"/>
          </p:cNvSpPr>
          <p:nvPr>
            <p:ph type="title"/>
          </p:nvPr>
        </p:nvSpPr>
        <p:spPr>
          <a:xfrm>
            <a:off x="234567" y="76483"/>
            <a:ext cx="11532093" cy="674703"/>
          </a:xfrm>
        </p:spPr>
        <p:txBody>
          <a:bodyPr>
            <a:normAutofit/>
          </a:bodyPr>
          <a:lstStyle>
            <a:lvl1pPr algn="ctr">
              <a:defRPr sz="4000">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5465082-3DD3-336F-2113-306F8B0BFA5E}"/>
              </a:ext>
            </a:extLst>
          </p:cNvPr>
          <p:cNvSpPr>
            <a:spLocks noGrp="1"/>
          </p:cNvSpPr>
          <p:nvPr>
            <p:ph idx="1"/>
          </p:nvPr>
        </p:nvSpPr>
        <p:spPr>
          <a:xfrm>
            <a:off x="838200" y="905523"/>
            <a:ext cx="10515600" cy="50037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50257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Dark blue narrow 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76F28A-FCE7-4E5A-ED75-731634C3B14C}"/>
              </a:ext>
            </a:extLst>
          </p:cNvPr>
          <p:cNvSpPr txBox="1">
            <a:spLocks/>
          </p:cNvSpPr>
          <p:nvPr userDrawn="1"/>
        </p:nvSpPr>
        <p:spPr>
          <a:xfrm>
            <a:off x="0" y="-8878"/>
            <a:ext cx="12188952" cy="827671"/>
          </a:xfrm>
          <a:prstGeom prst="rect">
            <a:avLst/>
          </a:prstGeom>
          <a:solidFill>
            <a:schemeClr val="tx2"/>
          </a:solidFill>
        </p:spPr>
        <p:txBody>
          <a:bodyPr vert="horz" lIns="43200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endParaRPr lang="en-GB" sz="3600" b="1" dirty="0">
              <a:solidFill>
                <a:schemeClr val="bg1"/>
              </a:solidFill>
            </a:endParaRPr>
          </a:p>
        </p:txBody>
      </p:sp>
      <p:sp>
        <p:nvSpPr>
          <p:cNvPr id="2" name="Title 1">
            <a:extLst>
              <a:ext uri="{FF2B5EF4-FFF2-40B4-BE49-F238E27FC236}">
                <a16:creationId xmlns:a16="http://schemas.microsoft.com/office/drawing/2014/main" id="{79AB8118-C2AD-12EB-EF16-3BB2E5BF1230}"/>
              </a:ext>
            </a:extLst>
          </p:cNvPr>
          <p:cNvSpPr>
            <a:spLocks noGrp="1"/>
          </p:cNvSpPr>
          <p:nvPr>
            <p:ph type="title"/>
          </p:nvPr>
        </p:nvSpPr>
        <p:spPr>
          <a:xfrm>
            <a:off x="254887" y="67605"/>
            <a:ext cx="11532093" cy="674703"/>
          </a:xfrm>
        </p:spPr>
        <p:txBody>
          <a:bodyPr>
            <a:normAutofit/>
          </a:bodyPr>
          <a:lstStyle>
            <a:lvl1pPr algn="ctr">
              <a:defRPr sz="4000">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11537E4-9707-C62C-1A64-953C11AAC84D}"/>
              </a:ext>
            </a:extLst>
          </p:cNvPr>
          <p:cNvSpPr>
            <a:spLocks noGrp="1"/>
          </p:cNvSpPr>
          <p:nvPr>
            <p:ph idx="1"/>
          </p:nvPr>
        </p:nvSpPr>
        <p:spPr>
          <a:xfrm>
            <a:off x="838200" y="905523"/>
            <a:ext cx="10515600" cy="50037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6013337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rk green pane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C549A4B-1044-38C3-3382-3AD82EEC5FD9}"/>
              </a:ext>
            </a:extLst>
          </p:cNvPr>
          <p:cNvSpPr txBox="1">
            <a:spLocks/>
          </p:cNvSpPr>
          <p:nvPr userDrawn="1"/>
        </p:nvSpPr>
        <p:spPr>
          <a:xfrm>
            <a:off x="0" y="0"/>
            <a:ext cx="4487136" cy="6858000"/>
          </a:xfrm>
          <a:prstGeom prst="rect">
            <a:avLst/>
          </a:prstGeom>
          <a:solidFill>
            <a:srgbClr val="143840"/>
          </a:solidFill>
        </p:spPr>
        <p:txBody>
          <a:bodyPr vert="horz" lIns="39600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ZA" b="1" dirty="0">
              <a:solidFill>
                <a:schemeClr val="bg1"/>
              </a:solidFill>
            </a:endParaRPr>
          </a:p>
        </p:txBody>
      </p:sp>
      <p:sp>
        <p:nvSpPr>
          <p:cNvPr id="2" name="Title 1">
            <a:extLst>
              <a:ext uri="{FF2B5EF4-FFF2-40B4-BE49-F238E27FC236}">
                <a16:creationId xmlns:a16="http://schemas.microsoft.com/office/drawing/2014/main" id="{79AB8118-C2AD-12EB-EF16-3BB2E5BF1230}"/>
              </a:ext>
            </a:extLst>
          </p:cNvPr>
          <p:cNvSpPr>
            <a:spLocks noGrp="1"/>
          </p:cNvSpPr>
          <p:nvPr>
            <p:ph type="title"/>
          </p:nvPr>
        </p:nvSpPr>
        <p:spPr>
          <a:xfrm>
            <a:off x="329953" y="487680"/>
            <a:ext cx="3764527" cy="5770880"/>
          </a:xfrm>
        </p:spPr>
        <p:txBody>
          <a:bodyPr>
            <a:normAutofit/>
          </a:bodyPr>
          <a:lstStyle>
            <a:lvl1pPr algn="ctr">
              <a:defRPr sz="3600">
                <a:solidFill>
                  <a:schemeClr val="bg1"/>
                </a:solidFill>
              </a:defRPr>
            </a:lvl1pPr>
          </a:lstStyle>
          <a:p>
            <a:r>
              <a:rPr lang="en-US" dirty="0"/>
              <a:t>Click to edit Master title style</a:t>
            </a:r>
            <a:endParaRPr lang="en-GB" dirty="0"/>
          </a:p>
        </p:txBody>
      </p:sp>
      <p:pic>
        <p:nvPicPr>
          <p:cNvPr id="4" name="Picture 2" descr="A close up of a sign&#10;&#10;Description automatically generated">
            <a:extLst>
              <a:ext uri="{FF2B5EF4-FFF2-40B4-BE49-F238E27FC236}">
                <a16:creationId xmlns:a16="http://schemas.microsoft.com/office/drawing/2014/main" id="{3FF9060F-2BF8-C136-3F17-9DEFD86C9BB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1925" y="5992156"/>
            <a:ext cx="1724025" cy="772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737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Aqua title and content">
    <p:spTree>
      <p:nvGrpSpPr>
        <p:cNvPr id="1" name=""/>
        <p:cNvGrpSpPr/>
        <p:nvPr/>
      </p:nvGrpSpPr>
      <p:grpSpPr>
        <a:xfrm>
          <a:off x="0" y="0"/>
          <a:ext cx="0" cy="0"/>
          <a:chOff x="0" y="0"/>
          <a:chExt cx="0" cy="0"/>
        </a:xfrm>
      </p:grpSpPr>
      <p:sp>
        <p:nvSpPr>
          <p:cNvPr id="4" name="Freeform 70">
            <a:extLst>
              <a:ext uri="{FF2B5EF4-FFF2-40B4-BE49-F238E27FC236}">
                <a16:creationId xmlns:a16="http://schemas.microsoft.com/office/drawing/2014/main" id="{59CB8454-CEF8-204D-CB87-73C38F6DC61B}"/>
              </a:ext>
            </a:extLst>
          </p:cNvPr>
          <p:cNvSpPr>
            <a:spLocks noChangeArrowheads="1"/>
          </p:cNvSpPr>
          <p:nvPr userDrawn="1"/>
        </p:nvSpPr>
        <p:spPr bwMode="auto">
          <a:xfrm>
            <a:off x="0" y="195309"/>
            <a:ext cx="12192000" cy="955809"/>
          </a:xfrm>
          <a:prstGeom prst="round1Rect">
            <a:avLst>
              <a:gd name="adj" fmla="val 47181"/>
            </a:avLst>
          </a:prstGeom>
          <a:solidFill>
            <a:srgbClr val="0E7683"/>
          </a:solidFill>
          <a:ln>
            <a:noFill/>
          </a:ln>
          <a:effectLst/>
        </p:spPr>
        <p:txBody>
          <a:bodyPr wrap="none" anchor="ctr"/>
          <a:lstStyle/>
          <a:p>
            <a:endParaRPr lang="en-US" sz="3599">
              <a:latin typeface="Poppins" pitchFamily="2" charset="77"/>
            </a:endParaRPr>
          </a:p>
        </p:txBody>
      </p:sp>
      <p:sp>
        <p:nvSpPr>
          <p:cNvPr id="2" name="Title 1">
            <a:extLst>
              <a:ext uri="{FF2B5EF4-FFF2-40B4-BE49-F238E27FC236}">
                <a16:creationId xmlns:a16="http://schemas.microsoft.com/office/drawing/2014/main" id="{79AB8118-C2AD-12EB-EF16-3BB2E5BF1230}"/>
              </a:ext>
            </a:extLst>
          </p:cNvPr>
          <p:cNvSpPr>
            <a:spLocks noGrp="1"/>
          </p:cNvSpPr>
          <p:nvPr>
            <p:ph type="title"/>
          </p:nvPr>
        </p:nvSpPr>
        <p:spPr>
          <a:xfrm>
            <a:off x="332049" y="246752"/>
            <a:ext cx="11532093" cy="852921"/>
          </a:xfrm>
        </p:spPr>
        <p:txBody>
          <a:bodyPr>
            <a:normAutofit/>
          </a:bodyPr>
          <a:lstStyle>
            <a:lvl1pPr algn="ctr">
              <a:defRPr sz="4000">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11537E4-9707-C62C-1A64-953C11AAC84D}"/>
              </a:ext>
            </a:extLst>
          </p:cNvPr>
          <p:cNvSpPr>
            <a:spLocks noGrp="1"/>
          </p:cNvSpPr>
          <p:nvPr>
            <p:ph idx="1"/>
          </p:nvPr>
        </p:nvSpPr>
        <p:spPr>
          <a:xfrm>
            <a:off x="838200" y="1766655"/>
            <a:ext cx="10515600" cy="41426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6953748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qua title">
    <p:spTree>
      <p:nvGrpSpPr>
        <p:cNvPr id="1" name=""/>
        <p:cNvGrpSpPr/>
        <p:nvPr/>
      </p:nvGrpSpPr>
      <p:grpSpPr>
        <a:xfrm>
          <a:off x="0" y="0"/>
          <a:ext cx="0" cy="0"/>
          <a:chOff x="0" y="0"/>
          <a:chExt cx="0" cy="0"/>
        </a:xfrm>
      </p:grpSpPr>
      <p:sp>
        <p:nvSpPr>
          <p:cNvPr id="5" name="Freeform 70">
            <a:extLst>
              <a:ext uri="{FF2B5EF4-FFF2-40B4-BE49-F238E27FC236}">
                <a16:creationId xmlns:a16="http://schemas.microsoft.com/office/drawing/2014/main" id="{07AEED14-F7B3-3F16-F238-C132300935BE}"/>
              </a:ext>
            </a:extLst>
          </p:cNvPr>
          <p:cNvSpPr>
            <a:spLocks noChangeArrowheads="1"/>
          </p:cNvSpPr>
          <p:nvPr userDrawn="1"/>
        </p:nvSpPr>
        <p:spPr bwMode="auto">
          <a:xfrm>
            <a:off x="0" y="195309"/>
            <a:ext cx="12196192" cy="955809"/>
          </a:xfrm>
          <a:prstGeom prst="round1Rect">
            <a:avLst>
              <a:gd name="adj" fmla="val 47181"/>
            </a:avLst>
          </a:prstGeom>
          <a:solidFill>
            <a:srgbClr val="0E7683"/>
          </a:solidFill>
          <a:ln>
            <a:noFill/>
          </a:ln>
          <a:effectLst/>
        </p:spPr>
        <p:txBody>
          <a:bodyPr wrap="none" anchor="ctr"/>
          <a:lstStyle/>
          <a:p>
            <a:endParaRPr lang="en-US" sz="3599">
              <a:latin typeface="Poppins" pitchFamily="2" charset="77"/>
            </a:endParaRPr>
          </a:p>
        </p:txBody>
      </p:sp>
      <p:sp>
        <p:nvSpPr>
          <p:cNvPr id="6" name="Title 1">
            <a:extLst>
              <a:ext uri="{FF2B5EF4-FFF2-40B4-BE49-F238E27FC236}">
                <a16:creationId xmlns:a16="http://schemas.microsoft.com/office/drawing/2014/main" id="{272361BD-935F-F2F9-F0ED-6C5E023210C2}"/>
              </a:ext>
            </a:extLst>
          </p:cNvPr>
          <p:cNvSpPr>
            <a:spLocks noGrp="1"/>
          </p:cNvSpPr>
          <p:nvPr>
            <p:ph type="title"/>
          </p:nvPr>
        </p:nvSpPr>
        <p:spPr>
          <a:xfrm>
            <a:off x="332049" y="246752"/>
            <a:ext cx="11532093" cy="852921"/>
          </a:xfrm>
        </p:spPr>
        <p:txBody>
          <a:bodyPr>
            <a:normAutofit/>
          </a:bodyPr>
          <a:lstStyle>
            <a:lvl1pPr algn="ctr">
              <a:defRPr sz="400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5363254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alpha val="48000"/>
          </a:schemeClr>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0987055-279C-85F9-6465-82611D136F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14010" y="590848"/>
            <a:ext cx="5720040" cy="5370724"/>
          </a:xfrm>
          <a:prstGeom prst="rect">
            <a:avLst/>
          </a:prstGeom>
        </p:spPr>
      </p:pic>
      <p:pic>
        <p:nvPicPr>
          <p:cNvPr id="36" name="Picture 35" descr="Logo, company name&#10;&#10;Description automatically generated">
            <a:extLst>
              <a:ext uri="{FF2B5EF4-FFF2-40B4-BE49-F238E27FC236}">
                <a16:creationId xmlns:a16="http://schemas.microsoft.com/office/drawing/2014/main" id="{650B40A4-EF73-D15D-E6F3-C534489605C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11770" y="6259460"/>
            <a:ext cx="1067239" cy="600322"/>
          </a:xfrm>
          <a:prstGeom prst="rect">
            <a:avLst/>
          </a:prstGeom>
        </p:spPr>
      </p:pic>
      <p:pic>
        <p:nvPicPr>
          <p:cNvPr id="38" name="Picture 37" descr="Logo&#10;&#10;Description automatically generated">
            <a:extLst>
              <a:ext uri="{FF2B5EF4-FFF2-40B4-BE49-F238E27FC236}">
                <a16:creationId xmlns:a16="http://schemas.microsoft.com/office/drawing/2014/main" id="{0FC93D11-1356-8B6B-37B6-E258C9E50C8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279009" y="6268791"/>
            <a:ext cx="791826" cy="527884"/>
          </a:xfrm>
          <a:prstGeom prst="rect">
            <a:avLst/>
          </a:prstGeom>
        </p:spPr>
      </p:pic>
      <p:pic>
        <p:nvPicPr>
          <p:cNvPr id="40" name="Picture 39" descr="A picture containing company name&#10;&#10;Description automatically generated">
            <a:extLst>
              <a:ext uri="{FF2B5EF4-FFF2-40B4-BE49-F238E27FC236}">
                <a16:creationId xmlns:a16="http://schemas.microsoft.com/office/drawing/2014/main" id="{7B295531-05BF-55BD-D063-0A93BBEE8139}"/>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1379" r="12295"/>
          <a:stretch/>
        </p:blipFill>
        <p:spPr>
          <a:xfrm>
            <a:off x="4053395" y="5948115"/>
            <a:ext cx="509910" cy="768785"/>
          </a:xfrm>
          <a:prstGeom prst="rect">
            <a:avLst/>
          </a:prstGeom>
        </p:spPr>
      </p:pic>
      <p:pic>
        <p:nvPicPr>
          <p:cNvPr id="42" name="Picture 41" descr="A picture containing diagram&#10;&#10;Description automatically generated">
            <a:extLst>
              <a:ext uri="{FF2B5EF4-FFF2-40B4-BE49-F238E27FC236}">
                <a16:creationId xmlns:a16="http://schemas.microsoft.com/office/drawing/2014/main" id="{ED159348-2AA8-39E5-5FB0-BB71BB8BB66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628820" y="6263493"/>
            <a:ext cx="1160930" cy="502170"/>
          </a:xfrm>
          <a:prstGeom prst="rect">
            <a:avLst/>
          </a:prstGeom>
        </p:spPr>
      </p:pic>
      <p:pic>
        <p:nvPicPr>
          <p:cNvPr id="44" name="Picture 43" descr="Text, background pattern&#10;&#10;Description automatically generated">
            <a:extLst>
              <a:ext uri="{FF2B5EF4-FFF2-40B4-BE49-F238E27FC236}">
                <a16:creationId xmlns:a16="http://schemas.microsoft.com/office/drawing/2014/main" id="{E458C59A-1C52-73AD-DE15-8A53388F31D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789750" y="6224626"/>
            <a:ext cx="1048520" cy="541037"/>
          </a:xfrm>
          <a:prstGeom prst="rect">
            <a:avLst/>
          </a:prstGeom>
        </p:spPr>
      </p:pic>
      <p:pic>
        <p:nvPicPr>
          <p:cNvPr id="46" name="Picture 45" descr="Graphical user interface, text, application&#10;&#10;Description automatically generated">
            <a:extLst>
              <a:ext uri="{FF2B5EF4-FFF2-40B4-BE49-F238E27FC236}">
                <a16:creationId xmlns:a16="http://schemas.microsoft.com/office/drawing/2014/main" id="{419FEBD3-CC9B-0542-CDBA-8D1BC43BB8C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740138" y="6184306"/>
            <a:ext cx="1160930" cy="595986"/>
          </a:xfrm>
          <a:prstGeom prst="rect">
            <a:avLst/>
          </a:prstGeom>
        </p:spPr>
      </p:pic>
      <p:pic>
        <p:nvPicPr>
          <p:cNvPr id="48" name="Picture 47" descr="Graphical user interface, text&#10;&#10;Description automatically generated">
            <a:extLst>
              <a:ext uri="{FF2B5EF4-FFF2-40B4-BE49-F238E27FC236}">
                <a16:creationId xmlns:a16="http://schemas.microsoft.com/office/drawing/2014/main" id="{3A1D1F0F-4E15-0FB7-89F6-FC72E3973269}"/>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34667" y="6247150"/>
            <a:ext cx="1761539" cy="472337"/>
          </a:xfrm>
          <a:prstGeom prst="rect">
            <a:avLst/>
          </a:prstGeom>
        </p:spPr>
      </p:pic>
      <p:cxnSp>
        <p:nvCxnSpPr>
          <p:cNvPr id="56" name="Straight Connector 55">
            <a:extLst>
              <a:ext uri="{FF2B5EF4-FFF2-40B4-BE49-F238E27FC236}">
                <a16:creationId xmlns:a16="http://schemas.microsoft.com/office/drawing/2014/main" id="{A4ABBA1D-FF61-10C9-8BA7-382B6EA80255}"/>
              </a:ext>
            </a:extLst>
          </p:cNvPr>
          <p:cNvCxnSpPr/>
          <p:nvPr userDrawn="1"/>
        </p:nvCxnSpPr>
        <p:spPr>
          <a:xfrm>
            <a:off x="122901" y="5876574"/>
            <a:ext cx="11903421" cy="0"/>
          </a:xfrm>
          <a:prstGeom prst="line">
            <a:avLst/>
          </a:prstGeom>
        </p:spPr>
        <p:style>
          <a:lnRef idx="1">
            <a:schemeClr val="accent6"/>
          </a:lnRef>
          <a:fillRef idx="0">
            <a:schemeClr val="accent6"/>
          </a:fillRef>
          <a:effectRef idx="0">
            <a:schemeClr val="accent6"/>
          </a:effectRef>
          <a:fontRef idx="minor">
            <a:schemeClr val="tx1"/>
          </a:fontRef>
        </p:style>
      </p:cxnSp>
      <p:sp>
        <p:nvSpPr>
          <p:cNvPr id="2" name="Rectangle 1">
            <a:extLst>
              <a:ext uri="{FF2B5EF4-FFF2-40B4-BE49-F238E27FC236}">
                <a16:creationId xmlns:a16="http://schemas.microsoft.com/office/drawing/2014/main" id="{45617F6F-1025-8798-0526-E967178C39B7}"/>
              </a:ext>
            </a:extLst>
          </p:cNvPr>
          <p:cNvSpPr/>
          <p:nvPr userDrawn="1"/>
        </p:nvSpPr>
        <p:spPr>
          <a:xfrm>
            <a:off x="0" y="5948115"/>
            <a:ext cx="1970843" cy="9098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Logo&#10;&#10;Description automatically generated with medium confidence">
            <a:extLst>
              <a:ext uri="{FF2B5EF4-FFF2-40B4-BE49-F238E27FC236}">
                <a16:creationId xmlns:a16="http://schemas.microsoft.com/office/drawing/2014/main" id="{1960BBDA-4E4B-AAB0-202A-97B1654A332B}"/>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2154" y="6208367"/>
            <a:ext cx="1012234" cy="648001"/>
          </a:xfrm>
          <a:prstGeom prst="rect">
            <a:avLst/>
          </a:prstGeom>
        </p:spPr>
      </p:pic>
      <p:pic>
        <p:nvPicPr>
          <p:cNvPr id="5" name="Picture 4" descr="A picture containing shape&#10;&#10;Description automatically generated">
            <a:extLst>
              <a:ext uri="{FF2B5EF4-FFF2-40B4-BE49-F238E27FC236}">
                <a16:creationId xmlns:a16="http://schemas.microsoft.com/office/drawing/2014/main" id="{CD3A8CA0-C411-1712-5872-B9B233B8B98E}"/>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62589" y="6350606"/>
            <a:ext cx="771296" cy="368881"/>
          </a:xfrm>
          <a:prstGeom prst="rect">
            <a:avLst/>
          </a:prstGeom>
        </p:spPr>
      </p:pic>
      <p:pic>
        <p:nvPicPr>
          <p:cNvPr id="6" name="Picture 5" descr="Text&#10;&#10;Description automatically generated">
            <a:extLst>
              <a:ext uri="{FF2B5EF4-FFF2-40B4-BE49-F238E27FC236}">
                <a16:creationId xmlns:a16="http://schemas.microsoft.com/office/drawing/2014/main" id="{A66D6BA8-2EFB-4630-178E-513D5A56694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714466" y="6232037"/>
            <a:ext cx="437010" cy="502562"/>
          </a:xfrm>
          <a:prstGeom prst="rect">
            <a:avLst/>
          </a:prstGeom>
        </p:spPr>
      </p:pic>
      <p:sp>
        <p:nvSpPr>
          <p:cNvPr id="7" name="Rectangle 6">
            <a:extLst>
              <a:ext uri="{FF2B5EF4-FFF2-40B4-BE49-F238E27FC236}">
                <a16:creationId xmlns:a16="http://schemas.microsoft.com/office/drawing/2014/main" id="{73C2CBCA-98AF-3BEF-DEF9-96ADE6B8299D}"/>
              </a:ext>
            </a:extLst>
          </p:cNvPr>
          <p:cNvSpPr/>
          <p:nvPr userDrawn="1"/>
        </p:nvSpPr>
        <p:spPr>
          <a:xfrm>
            <a:off x="10257185" y="5967148"/>
            <a:ext cx="1970843" cy="9098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Logo, company name&#10;&#10;Description automatically generated">
            <a:extLst>
              <a:ext uri="{FF2B5EF4-FFF2-40B4-BE49-F238E27FC236}">
                <a16:creationId xmlns:a16="http://schemas.microsoft.com/office/drawing/2014/main" id="{D599D1D1-B888-B5EA-7B89-4DC31BAEBEC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945924" y="5961572"/>
            <a:ext cx="1088126" cy="768785"/>
          </a:xfrm>
          <a:prstGeom prst="rect">
            <a:avLst/>
          </a:prstGeom>
        </p:spPr>
      </p:pic>
      <p:pic>
        <p:nvPicPr>
          <p:cNvPr id="9" name="Picture 8" descr="A picture containing map&#10;&#10;Description automatically generated">
            <a:extLst>
              <a:ext uri="{FF2B5EF4-FFF2-40B4-BE49-F238E27FC236}">
                <a16:creationId xmlns:a16="http://schemas.microsoft.com/office/drawing/2014/main" id="{186D54FA-41A4-E146-07F7-53800881FC9B}"/>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477534" y="5965992"/>
            <a:ext cx="756583" cy="768786"/>
          </a:xfrm>
          <a:prstGeom prst="rect">
            <a:avLst/>
          </a:prstGeom>
        </p:spPr>
      </p:pic>
      <p:pic>
        <p:nvPicPr>
          <p:cNvPr id="10" name="Picture 9" descr="Logo&#10;&#10;Description automatically generated">
            <a:extLst>
              <a:ext uri="{FF2B5EF4-FFF2-40B4-BE49-F238E27FC236}">
                <a16:creationId xmlns:a16="http://schemas.microsoft.com/office/drawing/2014/main" id="{684EABD7-9667-3BB3-A160-83B4793233B0}"/>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9577973" y="6160363"/>
            <a:ext cx="973246" cy="486623"/>
          </a:xfrm>
          <a:prstGeom prst="rect">
            <a:avLst/>
          </a:prstGeom>
        </p:spPr>
      </p:pic>
    </p:spTree>
    <p:extLst>
      <p:ext uri="{BB962C8B-B14F-4D97-AF65-F5344CB8AC3E}">
        <p14:creationId xmlns:p14="http://schemas.microsoft.com/office/powerpoint/2010/main" val="17421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F46AE-FA23-A71C-5EC6-A3D433B0AAFD}"/>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929E346F-3F0C-DC78-603C-10BC051899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185C2F57-C46C-436D-196B-2CE7EFF72F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F4C5C0FB-B518-C24B-649C-B7E335BEA52B}"/>
              </a:ext>
            </a:extLst>
          </p:cNvPr>
          <p:cNvSpPr>
            <a:spLocks noGrp="1"/>
          </p:cNvSpPr>
          <p:nvPr>
            <p:ph type="dt" sz="half" idx="10"/>
          </p:nvPr>
        </p:nvSpPr>
        <p:spPr/>
        <p:txBody>
          <a:bodyPr/>
          <a:lstStyle/>
          <a:p>
            <a:fld id="{C238AA50-39FB-43DA-B301-9D1C161EB57F}" type="datetimeFigureOut">
              <a:rPr lang="en-ZA" smtClean="0"/>
              <a:t>2023/11/22</a:t>
            </a:fld>
            <a:endParaRPr lang="en-ZA"/>
          </a:p>
        </p:txBody>
      </p:sp>
      <p:sp>
        <p:nvSpPr>
          <p:cNvPr id="6" name="Footer Placeholder 5">
            <a:extLst>
              <a:ext uri="{FF2B5EF4-FFF2-40B4-BE49-F238E27FC236}">
                <a16:creationId xmlns:a16="http://schemas.microsoft.com/office/drawing/2014/main" id="{70D91415-3B3F-4294-4E7B-57D2D6153BB7}"/>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D26F0BE0-77A1-555B-4E9E-ED3F245138B9}"/>
              </a:ext>
            </a:extLst>
          </p:cNvPr>
          <p:cNvSpPr>
            <a:spLocks noGrp="1"/>
          </p:cNvSpPr>
          <p:nvPr>
            <p:ph type="sldNum" sz="quarter" idx="12"/>
          </p:nvPr>
        </p:nvSpPr>
        <p:spPr/>
        <p:txBody>
          <a:bodyPr/>
          <a:lstStyle/>
          <a:p>
            <a:fld id="{3BFD34F3-E4CE-4E56-AF8D-F1185EF9C9E5}" type="slidenum">
              <a:rPr lang="en-ZA" smtClean="0"/>
              <a:t>‹#›</a:t>
            </a:fld>
            <a:endParaRPr lang="en-ZA"/>
          </a:p>
        </p:txBody>
      </p:sp>
    </p:spTree>
    <p:extLst>
      <p:ext uri="{BB962C8B-B14F-4D97-AF65-F5344CB8AC3E}">
        <p14:creationId xmlns:p14="http://schemas.microsoft.com/office/powerpoint/2010/main" val="13652114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Chart Slide (GO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FD8911-9138-8544-BBAC-701067438792}"/>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bson Light" pitchFamily="50" charset="0"/>
            </a:endParaRPr>
          </a:p>
        </p:txBody>
      </p:sp>
      <p:sp>
        <p:nvSpPr>
          <p:cNvPr id="6" name="Rectangle 5">
            <a:extLst>
              <a:ext uri="{FF2B5EF4-FFF2-40B4-BE49-F238E27FC236}">
                <a16:creationId xmlns:a16="http://schemas.microsoft.com/office/drawing/2014/main" id="{F287B62E-3A49-7C4E-9808-E3B8FA73485D}"/>
              </a:ext>
            </a:extLst>
          </p:cNvPr>
          <p:cNvSpPr/>
          <p:nvPr userDrawn="1"/>
        </p:nvSpPr>
        <p:spPr>
          <a:xfrm>
            <a:off x="-1" y="-2"/>
            <a:ext cx="10893287" cy="6858002"/>
          </a:xfrm>
          <a:prstGeom prst="rect">
            <a:avLst/>
          </a:prstGeom>
          <a:gradFill>
            <a:gsLst>
              <a:gs pos="79000">
                <a:schemeClr val="bg1"/>
              </a:gs>
              <a:gs pos="29000">
                <a:srgbClr val="F5F5F5"/>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bson Light" pitchFamily="50" charset="0"/>
            </a:endParaRPr>
          </a:p>
        </p:txBody>
      </p:sp>
      <p:sp>
        <p:nvSpPr>
          <p:cNvPr id="11" name="Date Placeholder 3">
            <a:extLst>
              <a:ext uri="{FF2B5EF4-FFF2-40B4-BE49-F238E27FC236}">
                <a16:creationId xmlns:a16="http://schemas.microsoft.com/office/drawing/2014/main" id="{68890162-D655-40FD-BC51-B0AF89184C95}"/>
              </a:ext>
            </a:extLst>
          </p:cNvPr>
          <p:cNvSpPr>
            <a:spLocks noGrp="1"/>
          </p:cNvSpPr>
          <p:nvPr>
            <p:ph type="dt" sz="half" idx="2"/>
          </p:nvPr>
        </p:nvSpPr>
        <p:spPr>
          <a:xfrm>
            <a:off x="429034" y="6620693"/>
            <a:ext cx="2743200" cy="228600"/>
          </a:xfrm>
          <a:prstGeom prst="rect">
            <a:avLst/>
          </a:prstGeom>
        </p:spPr>
        <p:txBody>
          <a:bodyPr vert="horz" lIns="0" tIns="0" rIns="0" bIns="0" rtlCol="0" anchor="b" anchorCtr="0"/>
          <a:lstStyle>
            <a:lvl1pPr algn="l">
              <a:defRPr sz="1200">
                <a:solidFill>
                  <a:schemeClr val="tx1">
                    <a:tint val="75000"/>
                  </a:schemeClr>
                </a:solidFill>
              </a:defRPr>
            </a:lvl1pPr>
          </a:lstStyle>
          <a:p>
            <a:fld id="{AD8A0B97-464B-494E-B9EA-222520388053}" type="datetime1">
              <a:rPr lang="en-US" smtClean="0"/>
              <a:t>11/22/2023</a:t>
            </a:fld>
            <a:endParaRPr lang="en-US"/>
          </a:p>
        </p:txBody>
      </p:sp>
      <p:sp>
        <p:nvSpPr>
          <p:cNvPr id="12" name="Footer Placeholder 4">
            <a:extLst>
              <a:ext uri="{FF2B5EF4-FFF2-40B4-BE49-F238E27FC236}">
                <a16:creationId xmlns:a16="http://schemas.microsoft.com/office/drawing/2014/main" id="{3BB2773D-B912-483F-B5B5-4F2E3AEE2E14}"/>
              </a:ext>
            </a:extLst>
          </p:cNvPr>
          <p:cNvSpPr>
            <a:spLocks noGrp="1"/>
          </p:cNvSpPr>
          <p:nvPr>
            <p:ph type="ftr" sz="quarter" idx="3"/>
          </p:nvPr>
        </p:nvSpPr>
        <p:spPr>
          <a:xfrm>
            <a:off x="3298508" y="6620693"/>
            <a:ext cx="4114800" cy="228600"/>
          </a:xfrm>
          <a:prstGeom prst="rect">
            <a:avLst/>
          </a:prstGeom>
        </p:spPr>
        <p:txBody>
          <a:bodyPr vert="horz" lIns="0" tIns="0" rIns="0" bIns="0" rtlCol="0" anchor="b" anchorCtr="0"/>
          <a:lstStyle>
            <a:lvl1pPr algn="ctr">
              <a:defRPr sz="1200">
                <a:solidFill>
                  <a:schemeClr val="tx1">
                    <a:tint val="75000"/>
                  </a:schemeClr>
                </a:solidFill>
              </a:defRPr>
            </a:lvl1pPr>
          </a:lstStyle>
          <a:p>
            <a:endParaRPr lang="en-US" dirty="0"/>
          </a:p>
        </p:txBody>
      </p:sp>
      <p:sp>
        <p:nvSpPr>
          <p:cNvPr id="13" name="Slide Number Placeholder 5">
            <a:extLst>
              <a:ext uri="{FF2B5EF4-FFF2-40B4-BE49-F238E27FC236}">
                <a16:creationId xmlns:a16="http://schemas.microsoft.com/office/drawing/2014/main" id="{016BFE2A-BEC8-4E5C-8FBB-F2BFE0F87BBA}"/>
              </a:ext>
            </a:extLst>
          </p:cNvPr>
          <p:cNvSpPr>
            <a:spLocks noGrp="1"/>
          </p:cNvSpPr>
          <p:nvPr>
            <p:ph type="sldNum" sz="quarter" idx="4"/>
          </p:nvPr>
        </p:nvSpPr>
        <p:spPr>
          <a:xfrm>
            <a:off x="7489508" y="6620693"/>
            <a:ext cx="2743200" cy="228600"/>
          </a:xfrm>
          <a:prstGeom prst="rect">
            <a:avLst/>
          </a:prstGeom>
        </p:spPr>
        <p:txBody>
          <a:bodyPr vert="horz" lIns="0" tIns="0" rIns="0" bIns="0" rtlCol="0" anchor="b" anchorCtr="0"/>
          <a:lstStyle>
            <a:lvl1pPr algn="r">
              <a:defRPr sz="1200">
                <a:solidFill>
                  <a:schemeClr val="tx1">
                    <a:tint val="75000"/>
                  </a:schemeClr>
                </a:solidFill>
              </a:defRPr>
            </a:lvl1pPr>
          </a:lstStyle>
          <a:p>
            <a:fld id="{0A3E6886-BE8C-AF46-83C5-99073FB3DFF9}" type="slidenum">
              <a:rPr lang="en-US" smtClean="0"/>
              <a:t>‹#›</a:t>
            </a:fld>
            <a:endParaRPr lang="en-US"/>
          </a:p>
        </p:txBody>
      </p:sp>
      <p:sp>
        <p:nvSpPr>
          <p:cNvPr id="16" name="Text Placeholder 8">
            <a:extLst>
              <a:ext uri="{FF2B5EF4-FFF2-40B4-BE49-F238E27FC236}">
                <a16:creationId xmlns:a16="http://schemas.microsoft.com/office/drawing/2014/main" id="{2983EE22-A30A-412D-AEC1-58BE56C184EB}"/>
              </a:ext>
            </a:extLst>
          </p:cNvPr>
          <p:cNvSpPr>
            <a:spLocks noGrp="1"/>
          </p:cNvSpPr>
          <p:nvPr>
            <p:ph type="body" sz="quarter" idx="14"/>
          </p:nvPr>
        </p:nvSpPr>
        <p:spPr>
          <a:xfrm>
            <a:off x="436783" y="6436117"/>
            <a:ext cx="9649542" cy="153888"/>
          </a:xfrm>
        </p:spPr>
        <p:txBody>
          <a:bodyPr lIns="0" tIns="0" rIns="0" bIns="0" anchor="b" anchorCtr="0">
            <a:noAutofit/>
          </a:bodyPr>
          <a:lstStyle>
            <a:lvl1pPr marL="0" indent="0">
              <a:lnSpc>
                <a:spcPct val="100000"/>
              </a:lnSpc>
              <a:spcBef>
                <a:spcPts val="0"/>
              </a:spcBef>
              <a:buFontTx/>
              <a:buNone/>
              <a:defRPr sz="800">
                <a:latin typeface="Gibson Light" pitchFamily="50" charset="0"/>
              </a:defRPr>
            </a:lvl1pPr>
            <a:lvl2pPr marL="457200" indent="0">
              <a:buFontTx/>
              <a:buNone/>
              <a:defRPr sz="800">
                <a:latin typeface="Gibson Light" pitchFamily="50" charset="0"/>
              </a:defRPr>
            </a:lvl2pPr>
            <a:lvl3pPr marL="914400" indent="0">
              <a:buFontTx/>
              <a:buNone/>
              <a:defRPr sz="800">
                <a:latin typeface="Gibson Light" pitchFamily="50" charset="0"/>
              </a:defRPr>
            </a:lvl3pPr>
            <a:lvl4pPr marL="1371600" indent="0">
              <a:buFontTx/>
              <a:buNone/>
              <a:defRPr sz="800">
                <a:latin typeface="Gibson Light" pitchFamily="50" charset="0"/>
              </a:defRPr>
            </a:lvl4pPr>
            <a:lvl5pPr marL="1828800" indent="0">
              <a:buFontTx/>
              <a:buNone/>
              <a:defRPr sz="800">
                <a:latin typeface="Gibson Light" pitchFamily="50" charset="0"/>
              </a:defRPr>
            </a:lvl5pPr>
          </a:lstStyle>
          <a:p>
            <a:pPr lvl="0"/>
            <a:r>
              <a:rPr lang="en-US" dirty="0"/>
              <a:t>Click to edit Master text styles</a:t>
            </a:r>
          </a:p>
        </p:txBody>
      </p:sp>
      <p:pic>
        <p:nvPicPr>
          <p:cNvPr id="14" name="Picture 13" descr="A picture containing drawing&#10;&#10;Description automatically generated">
            <a:extLst>
              <a:ext uri="{FF2B5EF4-FFF2-40B4-BE49-F238E27FC236}">
                <a16:creationId xmlns:a16="http://schemas.microsoft.com/office/drawing/2014/main" id="{0954FC95-70AC-4E3E-8DA6-E8AD0180BF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0304" y="5919163"/>
            <a:ext cx="627017" cy="688810"/>
          </a:xfrm>
          <a:prstGeom prst="rect">
            <a:avLst/>
          </a:prstGeom>
        </p:spPr>
      </p:pic>
      <p:sp>
        <p:nvSpPr>
          <p:cNvPr id="18" name="Title 1">
            <a:extLst>
              <a:ext uri="{FF2B5EF4-FFF2-40B4-BE49-F238E27FC236}">
                <a16:creationId xmlns:a16="http://schemas.microsoft.com/office/drawing/2014/main" id="{EB69077C-E984-4DF3-8BCE-71F9EFAEAE6A}"/>
              </a:ext>
            </a:extLst>
          </p:cNvPr>
          <p:cNvSpPr>
            <a:spLocks noGrp="1"/>
          </p:cNvSpPr>
          <p:nvPr>
            <p:ph type="title"/>
          </p:nvPr>
        </p:nvSpPr>
        <p:spPr>
          <a:xfrm>
            <a:off x="436783" y="365127"/>
            <a:ext cx="10415450" cy="498474"/>
          </a:xfrm>
          <a:prstGeom prst="rect">
            <a:avLst/>
          </a:prstGeom>
        </p:spPr>
        <p:txBody>
          <a:bodyPr lIns="0" tIns="0" rIns="0" bIns="0" anchor="t" anchorCtr="0">
            <a:noAutofit/>
          </a:bodyPr>
          <a:lstStyle>
            <a:lvl1pPr>
              <a:lnSpc>
                <a:spcPct val="80000"/>
              </a:lnSpc>
              <a:defRPr sz="4000"/>
            </a:lvl1pPr>
          </a:lstStyle>
          <a:p>
            <a:r>
              <a:rPr lang="en-US" dirty="0"/>
              <a:t>Click to edit Master title style</a:t>
            </a:r>
          </a:p>
        </p:txBody>
      </p:sp>
      <p:sp>
        <p:nvSpPr>
          <p:cNvPr id="19" name="Text Placeholder 7">
            <a:extLst>
              <a:ext uri="{FF2B5EF4-FFF2-40B4-BE49-F238E27FC236}">
                <a16:creationId xmlns:a16="http://schemas.microsoft.com/office/drawing/2014/main" id="{7F850DA3-5E9E-49D7-853A-F3A026F0DE6C}"/>
              </a:ext>
            </a:extLst>
          </p:cNvPr>
          <p:cNvSpPr>
            <a:spLocks noGrp="1"/>
          </p:cNvSpPr>
          <p:nvPr>
            <p:ph type="body" sz="quarter" idx="13"/>
          </p:nvPr>
        </p:nvSpPr>
        <p:spPr>
          <a:xfrm>
            <a:off x="436057" y="883139"/>
            <a:ext cx="9805988" cy="409575"/>
          </a:xfrm>
        </p:spPr>
        <p:txBody>
          <a:bodyPr lIns="0" tIns="0" rIns="0" bIns="0" anchor="t">
            <a:noAutofit/>
          </a:bodyPr>
          <a:lstStyle>
            <a:lvl1pPr marL="0" indent="0">
              <a:spcBef>
                <a:spcPts val="0"/>
              </a:spcBef>
              <a:buNone/>
              <a:defRPr sz="2500">
                <a:solidFill>
                  <a:schemeClr val="accent2"/>
                </a:solidFill>
              </a:defRPr>
            </a:lvl1pPr>
          </a:lstStyle>
          <a:p>
            <a:pPr lvl="0"/>
            <a:r>
              <a:rPr lang="en-US" dirty="0"/>
              <a:t>Click to edit Master text styles</a:t>
            </a:r>
          </a:p>
        </p:txBody>
      </p:sp>
      <p:sp>
        <p:nvSpPr>
          <p:cNvPr id="20" name="Content Placeholder 2">
            <a:extLst>
              <a:ext uri="{FF2B5EF4-FFF2-40B4-BE49-F238E27FC236}">
                <a16:creationId xmlns:a16="http://schemas.microsoft.com/office/drawing/2014/main" id="{60D56F32-2301-49F9-BDC8-C4A6E0D35F50}"/>
              </a:ext>
            </a:extLst>
          </p:cNvPr>
          <p:cNvSpPr>
            <a:spLocks noGrp="1"/>
          </p:cNvSpPr>
          <p:nvPr>
            <p:ph idx="1"/>
          </p:nvPr>
        </p:nvSpPr>
        <p:spPr>
          <a:xfrm>
            <a:off x="436783" y="1403350"/>
            <a:ext cx="9803674" cy="479185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473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Chart Slide (TE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FD8911-9138-8544-BBAC-701067438792}"/>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bson Light" pitchFamily="50" charset="0"/>
            </a:endParaRPr>
          </a:p>
        </p:txBody>
      </p:sp>
      <p:sp>
        <p:nvSpPr>
          <p:cNvPr id="6" name="Rectangle 5">
            <a:extLst>
              <a:ext uri="{FF2B5EF4-FFF2-40B4-BE49-F238E27FC236}">
                <a16:creationId xmlns:a16="http://schemas.microsoft.com/office/drawing/2014/main" id="{F287B62E-3A49-7C4E-9808-E3B8FA73485D}"/>
              </a:ext>
            </a:extLst>
          </p:cNvPr>
          <p:cNvSpPr/>
          <p:nvPr userDrawn="1"/>
        </p:nvSpPr>
        <p:spPr>
          <a:xfrm>
            <a:off x="-1" y="-2"/>
            <a:ext cx="10893287" cy="6858002"/>
          </a:xfrm>
          <a:prstGeom prst="rect">
            <a:avLst/>
          </a:prstGeom>
          <a:gradFill>
            <a:gsLst>
              <a:gs pos="79000">
                <a:schemeClr val="bg1"/>
              </a:gs>
              <a:gs pos="29000">
                <a:srgbClr val="F5F5F5"/>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bson Light" pitchFamily="50" charset="0"/>
            </a:endParaRPr>
          </a:p>
        </p:txBody>
      </p:sp>
      <p:pic>
        <p:nvPicPr>
          <p:cNvPr id="7" name="Picture 6" descr="A picture containing drawing&#10;&#10;Description automatically generated">
            <a:extLst>
              <a:ext uri="{FF2B5EF4-FFF2-40B4-BE49-F238E27FC236}">
                <a16:creationId xmlns:a16="http://schemas.microsoft.com/office/drawing/2014/main" id="{D58AFE96-0C34-3449-86EB-447AD85749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0304" y="5919163"/>
            <a:ext cx="627017" cy="688810"/>
          </a:xfrm>
          <a:prstGeom prst="rect">
            <a:avLst/>
          </a:prstGeom>
        </p:spPr>
      </p:pic>
      <p:sp>
        <p:nvSpPr>
          <p:cNvPr id="11" name="Date Placeholder 3">
            <a:extLst>
              <a:ext uri="{FF2B5EF4-FFF2-40B4-BE49-F238E27FC236}">
                <a16:creationId xmlns:a16="http://schemas.microsoft.com/office/drawing/2014/main" id="{A419164C-F11E-4A88-84A5-0DD86370C387}"/>
              </a:ext>
            </a:extLst>
          </p:cNvPr>
          <p:cNvSpPr>
            <a:spLocks noGrp="1"/>
          </p:cNvSpPr>
          <p:nvPr>
            <p:ph type="dt" sz="half" idx="2"/>
          </p:nvPr>
        </p:nvSpPr>
        <p:spPr>
          <a:xfrm>
            <a:off x="429034" y="6620693"/>
            <a:ext cx="2743200" cy="228600"/>
          </a:xfrm>
          <a:prstGeom prst="rect">
            <a:avLst/>
          </a:prstGeom>
        </p:spPr>
        <p:txBody>
          <a:bodyPr vert="horz" lIns="0" tIns="0" rIns="0" bIns="0" rtlCol="0" anchor="b" anchorCtr="0"/>
          <a:lstStyle>
            <a:lvl1pPr algn="l">
              <a:defRPr sz="1200">
                <a:solidFill>
                  <a:schemeClr val="tx1">
                    <a:tint val="75000"/>
                  </a:schemeClr>
                </a:solidFill>
              </a:defRPr>
            </a:lvl1pPr>
          </a:lstStyle>
          <a:p>
            <a:fld id="{E3074F92-99D7-4D7A-9CA0-F1D58FC4376A}" type="datetime1">
              <a:rPr lang="en-US" smtClean="0"/>
              <a:t>11/22/2023</a:t>
            </a:fld>
            <a:endParaRPr lang="en-US"/>
          </a:p>
        </p:txBody>
      </p:sp>
      <p:sp>
        <p:nvSpPr>
          <p:cNvPr id="12" name="Footer Placeholder 4">
            <a:extLst>
              <a:ext uri="{FF2B5EF4-FFF2-40B4-BE49-F238E27FC236}">
                <a16:creationId xmlns:a16="http://schemas.microsoft.com/office/drawing/2014/main" id="{D35B0FA9-47CE-4520-8CC4-24650E8F66A0}"/>
              </a:ext>
            </a:extLst>
          </p:cNvPr>
          <p:cNvSpPr>
            <a:spLocks noGrp="1"/>
          </p:cNvSpPr>
          <p:nvPr>
            <p:ph type="ftr" sz="quarter" idx="3"/>
          </p:nvPr>
        </p:nvSpPr>
        <p:spPr>
          <a:xfrm>
            <a:off x="3298508" y="6620693"/>
            <a:ext cx="4114800" cy="228600"/>
          </a:xfrm>
          <a:prstGeom prst="rect">
            <a:avLst/>
          </a:prstGeom>
        </p:spPr>
        <p:txBody>
          <a:bodyPr vert="horz" lIns="0" tIns="0" rIns="0" bIns="0" rtlCol="0" anchor="b" anchorCtr="0"/>
          <a:lstStyle>
            <a:lvl1pPr algn="ctr">
              <a:defRPr sz="1200">
                <a:solidFill>
                  <a:schemeClr val="tx1">
                    <a:tint val="75000"/>
                  </a:schemeClr>
                </a:solidFill>
              </a:defRPr>
            </a:lvl1pPr>
          </a:lstStyle>
          <a:p>
            <a:endParaRPr lang="en-US" dirty="0"/>
          </a:p>
        </p:txBody>
      </p:sp>
      <p:sp>
        <p:nvSpPr>
          <p:cNvPr id="13" name="Slide Number Placeholder 5">
            <a:extLst>
              <a:ext uri="{FF2B5EF4-FFF2-40B4-BE49-F238E27FC236}">
                <a16:creationId xmlns:a16="http://schemas.microsoft.com/office/drawing/2014/main" id="{DD27F373-679D-4804-8F5A-638573E36007}"/>
              </a:ext>
            </a:extLst>
          </p:cNvPr>
          <p:cNvSpPr>
            <a:spLocks noGrp="1"/>
          </p:cNvSpPr>
          <p:nvPr>
            <p:ph type="sldNum" sz="quarter" idx="4"/>
          </p:nvPr>
        </p:nvSpPr>
        <p:spPr>
          <a:xfrm>
            <a:off x="7489508" y="6620693"/>
            <a:ext cx="2743200" cy="228600"/>
          </a:xfrm>
          <a:prstGeom prst="rect">
            <a:avLst/>
          </a:prstGeom>
        </p:spPr>
        <p:txBody>
          <a:bodyPr vert="horz" lIns="0" tIns="0" rIns="0" bIns="0" rtlCol="0" anchor="b" anchorCtr="0"/>
          <a:lstStyle>
            <a:lvl1pPr algn="r">
              <a:defRPr sz="1200">
                <a:solidFill>
                  <a:schemeClr val="tx1">
                    <a:tint val="75000"/>
                  </a:schemeClr>
                </a:solidFill>
              </a:defRPr>
            </a:lvl1pPr>
          </a:lstStyle>
          <a:p>
            <a:fld id="{0A3E6886-BE8C-AF46-83C5-99073FB3DFF9}" type="slidenum">
              <a:rPr lang="en-US" smtClean="0"/>
              <a:t>‹#›</a:t>
            </a:fld>
            <a:endParaRPr lang="en-US"/>
          </a:p>
        </p:txBody>
      </p:sp>
      <p:sp>
        <p:nvSpPr>
          <p:cNvPr id="16" name="Text Placeholder 8">
            <a:extLst>
              <a:ext uri="{FF2B5EF4-FFF2-40B4-BE49-F238E27FC236}">
                <a16:creationId xmlns:a16="http://schemas.microsoft.com/office/drawing/2014/main" id="{9DD30C96-66B2-48AE-AEAC-C455A31F08E6}"/>
              </a:ext>
            </a:extLst>
          </p:cNvPr>
          <p:cNvSpPr>
            <a:spLocks noGrp="1"/>
          </p:cNvSpPr>
          <p:nvPr>
            <p:ph type="body" sz="quarter" idx="14"/>
          </p:nvPr>
        </p:nvSpPr>
        <p:spPr>
          <a:xfrm>
            <a:off x="436783" y="6436117"/>
            <a:ext cx="9649542" cy="153888"/>
          </a:xfrm>
        </p:spPr>
        <p:txBody>
          <a:bodyPr lIns="0" tIns="0" rIns="0" bIns="0" anchor="b" anchorCtr="0">
            <a:noAutofit/>
          </a:bodyPr>
          <a:lstStyle>
            <a:lvl1pPr marL="0" indent="0">
              <a:lnSpc>
                <a:spcPct val="100000"/>
              </a:lnSpc>
              <a:spcBef>
                <a:spcPts val="0"/>
              </a:spcBef>
              <a:buFontTx/>
              <a:buNone/>
              <a:defRPr sz="800">
                <a:latin typeface="Gibson Light" pitchFamily="50" charset="0"/>
              </a:defRPr>
            </a:lvl1pPr>
            <a:lvl2pPr marL="457200" indent="0">
              <a:buFontTx/>
              <a:buNone/>
              <a:defRPr sz="800">
                <a:latin typeface="Gibson Light" pitchFamily="50" charset="0"/>
              </a:defRPr>
            </a:lvl2pPr>
            <a:lvl3pPr marL="914400" indent="0">
              <a:buFontTx/>
              <a:buNone/>
              <a:defRPr sz="800">
                <a:latin typeface="Gibson Light" pitchFamily="50" charset="0"/>
              </a:defRPr>
            </a:lvl3pPr>
            <a:lvl4pPr marL="1371600" indent="0">
              <a:buFontTx/>
              <a:buNone/>
              <a:defRPr sz="800">
                <a:latin typeface="Gibson Light" pitchFamily="50" charset="0"/>
              </a:defRPr>
            </a:lvl4pPr>
            <a:lvl5pPr marL="1828800" indent="0">
              <a:buFontTx/>
              <a:buNone/>
              <a:defRPr sz="800">
                <a:latin typeface="Gibson Light" pitchFamily="50" charset="0"/>
              </a:defRPr>
            </a:lvl5pPr>
          </a:lstStyle>
          <a:p>
            <a:pPr lvl="0"/>
            <a:r>
              <a:rPr lang="en-US" dirty="0"/>
              <a:t>Click to edit Master text styles</a:t>
            </a:r>
          </a:p>
        </p:txBody>
      </p:sp>
      <p:sp>
        <p:nvSpPr>
          <p:cNvPr id="17" name="Title 1">
            <a:extLst>
              <a:ext uri="{FF2B5EF4-FFF2-40B4-BE49-F238E27FC236}">
                <a16:creationId xmlns:a16="http://schemas.microsoft.com/office/drawing/2014/main" id="{2BA8201D-E1D0-4DAC-B65D-599AF27FFF7E}"/>
              </a:ext>
            </a:extLst>
          </p:cNvPr>
          <p:cNvSpPr>
            <a:spLocks noGrp="1"/>
          </p:cNvSpPr>
          <p:nvPr>
            <p:ph type="title"/>
          </p:nvPr>
        </p:nvSpPr>
        <p:spPr>
          <a:xfrm>
            <a:off x="436783" y="365127"/>
            <a:ext cx="10415450" cy="498474"/>
          </a:xfrm>
          <a:prstGeom prst="rect">
            <a:avLst/>
          </a:prstGeom>
        </p:spPr>
        <p:txBody>
          <a:bodyPr lIns="0" tIns="0" rIns="0" bIns="0" anchor="t" anchorCtr="0">
            <a:noAutofit/>
          </a:bodyPr>
          <a:lstStyle>
            <a:lvl1pPr>
              <a:lnSpc>
                <a:spcPct val="80000"/>
              </a:lnSpc>
              <a:defRPr sz="4000"/>
            </a:lvl1pPr>
          </a:lstStyle>
          <a:p>
            <a:r>
              <a:rPr lang="en-US" dirty="0"/>
              <a:t>Click to edit Master title style</a:t>
            </a:r>
          </a:p>
        </p:txBody>
      </p:sp>
      <p:sp>
        <p:nvSpPr>
          <p:cNvPr id="18" name="Text Placeholder 7">
            <a:extLst>
              <a:ext uri="{FF2B5EF4-FFF2-40B4-BE49-F238E27FC236}">
                <a16:creationId xmlns:a16="http://schemas.microsoft.com/office/drawing/2014/main" id="{B53F8005-B254-461F-BE2D-503DACC8B283}"/>
              </a:ext>
            </a:extLst>
          </p:cNvPr>
          <p:cNvSpPr>
            <a:spLocks noGrp="1"/>
          </p:cNvSpPr>
          <p:nvPr>
            <p:ph type="body" sz="quarter" idx="13"/>
          </p:nvPr>
        </p:nvSpPr>
        <p:spPr>
          <a:xfrm>
            <a:off x="436057" y="883139"/>
            <a:ext cx="9805988" cy="409575"/>
          </a:xfrm>
        </p:spPr>
        <p:txBody>
          <a:bodyPr lIns="0" tIns="0" rIns="0" bIns="0" anchor="t">
            <a:noAutofit/>
          </a:bodyPr>
          <a:lstStyle>
            <a:lvl1pPr marL="0" indent="0">
              <a:spcBef>
                <a:spcPts val="0"/>
              </a:spcBef>
              <a:buNone/>
              <a:defRPr sz="2500">
                <a:solidFill>
                  <a:schemeClr val="accent2"/>
                </a:solidFill>
              </a:defRPr>
            </a:lvl1pPr>
          </a:lstStyle>
          <a:p>
            <a:pPr lvl="0"/>
            <a:r>
              <a:rPr lang="en-US" dirty="0"/>
              <a:t>Click to edit Master text styles</a:t>
            </a:r>
          </a:p>
        </p:txBody>
      </p:sp>
      <p:sp>
        <p:nvSpPr>
          <p:cNvPr id="19" name="Content Placeholder 2">
            <a:extLst>
              <a:ext uri="{FF2B5EF4-FFF2-40B4-BE49-F238E27FC236}">
                <a16:creationId xmlns:a16="http://schemas.microsoft.com/office/drawing/2014/main" id="{32C00178-3A50-4C75-822C-DC69B678B99E}"/>
              </a:ext>
            </a:extLst>
          </p:cNvPr>
          <p:cNvSpPr>
            <a:spLocks noGrp="1"/>
          </p:cNvSpPr>
          <p:nvPr>
            <p:ph idx="1"/>
          </p:nvPr>
        </p:nvSpPr>
        <p:spPr>
          <a:xfrm>
            <a:off x="436783" y="1403350"/>
            <a:ext cx="9803674" cy="479185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132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RE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FD8911-9138-8544-BBAC-701067438792}"/>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87B62E-3A49-7C4E-9808-E3B8FA73485D}"/>
              </a:ext>
            </a:extLst>
          </p:cNvPr>
          <p:cNvSpPr/>
          <p:nvPr userDrawn="1"/>
        </p:nvSpPr>
        <p:spPr>
          <a:xfrm>
            <a:off x="-1" y="-2"/>
            <a:ext cx="10893287" cy="6858002"/>
          </a:xfrm>
          <a:prstGeom prst="rect">
            <a:avLst/>
          </a:prstGeom>
          <a:gradFill>
            <a:gsLst>
              <a:gs pos="79000">
                <a:schemeClr val="bg1"/>
              </a:gs>
              <a:gs pos="29000">
                <a:srgbClr val="F5F5F5"/>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drawing&#10;&#10;Description automatically generated">
            <a:extLst>
              <a:ext uri="{FF2B5EF4-FFF2-40B4-BE49-F238E27FC236}">
                <a16:creationId xmlns:a16="http://schemas.microsoft.com/office/drawing/2014/main" id="{D58AFE96-0C34-3449-86EB-447AD85749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0304" y="5919163"/>
            <a:ext cx="627017" cy="688810"/>
          </a:xfrm>
          <a:prstGeom prst="rect">
            <a:avLst/>
          </a:prstGeom>
        </p:spPr>
      </p:pic>
      <p:sp>
        <p:nvSpPr>
          <p:cNvPr id="10" name="Date Placeholder 3">
            <a:extLst>
              <a:ext uri="{FF2B5EF4-FFF2-40B4-BE49-F238E27FC236}">
                <a16:creationId xmlns:a16="http://schemas.microsoft.com/office/drawing/2014/main" id="{F3675D9A-F767-4943-B19C-66FA2B0A2E23}"/>
              </a:ext>
            </a:extLst>
          </p:cNvPr>
          <p:cNvSpPr>
            <a:spLocks noGrp="1"/>
          </p:cNvSpPr>
          <p:nvPr>
            <p:ph type="dt" sz="half" idx="10"/>
          </p:nvPr>
        </p:nvSpPr>
        <p:spPr>
          <a:xfrm>
            <a:off x="426720" y="6620693"/>
            <a:ext cx="2743200" cy="228600"/>
          </a:xfrm>
        </p:spPr>
        <p:txBody>
          <a:bodyPr/>
          <a:lstStyle/>
          <a:p>
            <a:fld id="{8B833AF5-A27D-3F4C-9EF3-639D7A251443}" type="datetimeFigureOut">
              <a:rPr lang="en-US" smtClean="0"/>
              <a:t>11/22/2023</a:t>
            </a:fld>
            <a:endParaRPr lang="en-US"/>
          </a:p>
        </p:txBody>
      </p:sp>
      <p:sp>
        <p:nvSpPr>
          <p:cNvPr id="11" name="Footer Placeholder 4">
            <a:extLst>
              <a:ext uri="{FF2B5EF4-FFF2-40B4-BE49-F238E27FC236}">
                <a16:creationId xmlns:a16="http://schemas.microsoft.com/office/drawing/2014/main" id="{E6C250B7-F3FF-4072-9EBB-718F6CC0ADB2}"/>
              </a:ext>
            </a:extLst>
          </p:cNvPr>
          <p:cNvSpPr>
            <a:spLocks noGrp="1"/>
          </p:cNvSpPr>
          <p:nvPr>
            <p:ph type="ftr" sz="quarter" idx="11"/>
          </p:nvPr>
        </p:nvSpPr>
        <p:spPr>
          <a:xfrm>
            <a:off x="3296194" y="6620693"/>
            <a:ext cx="4114800" cy="228600"/>
          </a:xfrm>
        </p:spPr>
        <p:txBody>
          <a:bodyPr/>
          <a:lstStyle/>
          <a:p>
            <a:endParaRPr lang="en-US"/>
          </a:p>
        </p:txBody>
      </p:sp>
      <p:sp>
        <p:nvSpPr>
          <p:cNvPr id="12" name="Slide Number Placeholder 5">
            <a:extLst>
              <a:ext uri="{FF2B5EF4-FFF2-40B4-BE49-F238E27FC236}">
                <a16:creationId xmlns:a16="http://schemas.microsoft.com/office/drawing/2014/main" id="{7BB3A444-8F14-43A5-9E2D-2B0535DA8727}"/>
              </a:ext>
            </a:extLst>
          </p:cNvPr>
          <p:cNvSpPr>
            <a:spLocks noGrp="1"/>
          </p:cNvSpPr>
          <p:nvPr>
            <p:ph type="sldNum" sz="quarter" idx="12"/>
          </p:nvPr>
        </p:nvSpPr>
        <p:spPr>
          <a:xfrm>
            <a:off x="7487194" y="6620693"/>
            <a:ext cx="2743200" cy="228600"/>
          </a:xfrm>
        </p:spPr>
        <p:txBody>
          <a:bodyPr/>
          <a:lstStyle/>
          <a:p>
            <a:fld id="{0A3E6886-BE8C-AF46-83C5-99073FB3DFF9}" type="slidenum">
              <a:rPr lang="en-US" smtClean="0"/>
              <a:t>‹#›</a:t>
            </a:fld>
            <a:endParaRPr lang="en-US"/>
          </a:p>
        </p:txBody>
      </p:sp>
      <p:sp>
        <p:nvSpPr>
          <p:cNvPr id="14" name="Text Placeholder 8">
            <a:extLst>
              <a:ext uri="{FF2B5EF4-FFF2-40B4-BE49-F238E27FC236}">
                <a16:creationId xmlns:a16="http://schemas.microsoft.com/office/drawing/2014/main" id="{BD0B0F62-3DD9-4EBE-AACB-AD13ECAA6B99}"/>
              </a:ext>
            </a:extLst>
          </p:cNvPr>
          <p:cNvSpPr>
            <a:spLocks noGrp="1"/>
          </p:cNvSpPr>
          <p:nvPr>
            <p:ph type="body" sz="quarter" idx="14"/>
          </p:nvPr>
        </p:nvSpPr>
        <p:spPr>
          <a:xfrm>
            <a:off x="426720" y="6436117"/>
            <a:ext cx="9649542" cy="153888"/>
          </a:xfrm>
        </p:spPr>
        <p:txBody>
          <a:bodyPr lIns="0" tIns="0" rIns="0" bIns="0" anchor="b" anchorCtr="0">
            <a:noAutofit/>
          </a:bodyPr>
          <a:lstStyle>
            <a:lvl1pPr marL="0" indent="0">
              <a:lnSpc>
                <a:spcPct val="100000"/>
              </a:lnSpc>
              <a:spcBef>
                <a:spcPts val="0"/>
              </a:spcBef>
              <a:buFontTx/>
              <a:buNone/>
              <a:defRPr sz="800">
                <a:latin typeface="Gibson Light" pitchFamily="50" charset="0"/>
              </a:defRPr>
            </a:lvl1pPr>
            <a:lvl2pPr marL="457200" indent="0">
              <a:buFontTx/>
              <a:buNone/>
              <a:defRPr sz="800">
                <a:latin typeface="Gibson Light" pitchFamily="50" charset="0"/>
              </a:defRPr>
            </a:lvl2pPr>
            <a:lvl3pPr marL="914400" indent="0">
              <a:buFontTx/>
              <a:buNone/>
              <a:defRPr sz="800">
                <a:latin typeface="Gibson Light" pitchFamily="50" charset="0"/>
              </a:defRPr>
            </a:lvl3pPr>
            <a:lvl4pPr marL="1371600" indent="0">
              <a:buFontTx/>
              <a:buNone/>
              <a:defRPr sz="800">
                <a:latin typeface="Gibson Light" pitchFamily="50" charset="0"/>
              </a:defRPr>
            </a:lvl4pPr>
            <a:lvl5pPr marL="1828800" indent="0">
              <a:buFontTx/>
              <a:buNone/>
              <a:defRPr sz="800">
                <a:latin typeface="Gibson Light" pitchFamily="50" charset="0"/>
              </a:defRPr>
            </a:lvl5pPr>
          </a:lstStyle>
          <a:p>
            <a:pPr lvl="0"/>
            <a:r>
              <a:rPr lang="en-US" dirty="0"/>
              <a:t>Click to edit Master text styles</a:t>
            </a:r>
          </a:p>
        </p:txBody>
      </p:sp>
      <p:sp>
        <p:nvSpPr>
          <p:cNvPr id="13" name="Title 1">
            <a:extLst>
              <a:ext uri="{FF2B5EF4-FFF2-40B4-BE49-F238E27FC236}">
                <a16:creationId xmlns:a16="http://schemas.microsoft.com/office/drawing/2014/main" id="{65FF98FF-F228-4852-93BF-C3D3D4C4627A}"/>
              </a:ext>
            </a:extLst>
          </p:cNvPr>
          <p:cNvSpPr>
            <a:spLocks noGrp="1"/>
          </p:cNvSpPr>
          <p:nvPr>
            <p:ph type="title" hasCustomPrompt="1"/>
          </p:nvPr>
        </p:nvSpPr>
        <p:spPr>
          <a:xfrm>
            <a:off x="429034" y="365126"/>
            <a:ext cx="10415450" cy="949742"/>
          </a:xfrm>
          <a:prstGeom prst="rect">
            <a:avLst/>
          </a:prstGeom>
        </p:spPr>
        <p:txBody>
          <a:bodyPr lIns="0" tIns="0" rIns="0" bIns="0" anchor="t" anchorCtr="0">
            <a:noAutofit/>
          </a:bodyPr>
          <a:lstStyle>
            <a:lvl1pPr>
              <a:lnSpc>
                <a:spcPct val="80000"/>
              </a:lnSpc>
              <a:defRPr sz="4000"/>
            </a:lvl1pPr>
          </a:lstStyle>
          <a:p>
            <a:r>
              <a:rPr lang="en-US" dirty="0"/>
              <a:t>Click to edit Master </a:t>
            </a:r>
            <a:br>
              <a:rPr lang="en-US" dirty="0"/>
            </a:br>
            <a:r>
              <a:rPr lang="en-US" dirty="0"/>
              <a:t>title style</a:t>
            </a:r>
          </a:p>
        </p:txBody>
      </p:sp>
      <p:sp>
        <p:nvSpPr>
          <p:cNvPr id="15" name="Text Placeholder 7">
            <a:extLst>
              <a:ext uri="{FF2B5EF4-FFF2-40B4-BE49-F238E27FC236}">
                <a16:creationId xmlns:a16="http://schemas.microsoft.com/office/drawing/2014/main" id="{BD74BD0C-2448-462D-BD2A-C785E4F3C4FE}"/>
              </a:ext>
            </a:extLst>
          </p:cNvPr>
          <p:cNvSpPr>
            <a:spLocks noGrp="1"/>
          </p:cNvSpPr>
          <p:nvPr>
            <p:ph type="body" sz="quarter" idx="13"/>
          </p:nvPr>
        </p:nvSpPr>
        <p:spPr>
          <a:xfrm>
            <a:off x="428308" y="1330778"/>
            <a:ext cx="10416176" cy="409575"/>
          </a:xfrm>
        </p:spPr>
        <p:txBody>
          <a:bodyPr lIns="0" tIns="0" rIns="0" bIns="0" anchor="t">
            <a:noAutofit/>
          </a:bodyPr>
          <a:lstStyle>
            <a:lvl1pPr marL="0" indent="0">
              <a:spcBef>
                <a:spcPts val="0"/>
              </a:spcBef>
              <a:buNone/>
              <a:defRPr sz="2500">
                <a:solidFill>
                  <a:schemeClr val="accent2"/>
                </a:solidFill>
              </a:defRPr>
            </a:lvl1pPr>
          </a:lstStyle>
          <a:p>
            <a:pPr lvl="0"/>
            <a:r>
              <a:rPr lang="en-US" dirty="0"/>
              <a:t>Click to edit Master text styles</a:t>
            </a:r>
          </a:p>
        </p:txBody>
      </p:sp>
    </p:spTree>
    <p:extLst>
      <p:ext uri="{BB962C8B-B14F-4D97-AF65-F5344CB8AC3E}">
        <p14:creationId xmlns:p14="http://schemas.microsoft.com/office/powerpoint/2010/main" val="252655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603251" y="539750"/>
            <a:ext cx="10985500" cy="717475"/>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603251" y="1186481"/>
            <a:ext cx="10985500" cy="467390"/>
          </a:xfrm>
          <a:prstGeom prst="rect">
            <a:avLst/>
          </a:prstGeom>
        </p:spPr>
        <p:txBody>
          <a:bodyPr lIns="45719" tIns="45719" rIns="45719" bIns="45719"/>
          <a:lstStyle>
            <a:lvl1pPr marL="0" indent="0" defTabSz="309563">
              <a:lnSpc>
                <a:spcPct val="100000"/>
              </a:lnSpc>
              <a:spcBef>
                <a:spcPts val="0"/>
              </a:spcBef>
              <a:buSzTx/>
              <a:buNone/>
              <a:defRPr sz="2063"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45242092"/>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ustom Layout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FD8911-9138-8544-BBAC-701067438792}"/>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F773B0E-8394-CB49-BE54-D5A392DFE382}"/>
              </a:ext>
            </a:extLst>
          </p:cNvPr>
          <p:cNvSpPr/>
          <p:nvPr userDrawn="1"/>
        </p:nvSpPr>
        <p:spPr>
          <a:xfrm>
            <a:off x="6104709" y="0"/>
            <a:ext cx="6087291" cy="6858000"/>
          </a:xfrm>
          <a:prstGeom prst="rect">
            <a:avLst/>
          </a:prstGeom>
          <a:gradFill>
            <a:gsLst>
              <a:gs pos="79000">
                <a:schemeClr val="bg1"/>
              </a:gs>
              <a:gs pos="29000">
                <a:srgbClr val="F5F5F5"/>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F3FD3496-E70F-E048-B6A2-188C84C1B5F4}"/>
              </a:ext>
            </a:extLst>
          </p:cNvPr>
          <p:cNvSpPr>
            <a:spLocks noGrp="1"/>
          </p:cNvSpPr>
          <p:nvPr>
            <p:ph type="pic" sz="quarter" idx="14" hasCustomPrompt="1"/>
          </p:nvPr>
        </p:nvSpPr>
        <p:spPr>
          <a:xfrm>
            <a:off x="9185615" y="904322"/>
            <a:ext cx="6100233" cy="6364224"/>
          </a:xfrm>
        </p:spPr>
        <p:txBody>
          <a:bodyPr/>
          <a:lstStyle>
            <a:lvl1pPr marL="0" indent="0">
              <a:buNone/>
              <a:defRPr/>
            </a:lvl1pPr>
          </a:lstStyle>
          <a:p>
            <a:r>
              <a:rPr lang="en-US" dirty="0"/>
              <a:t>Insert picture</a:t>
            </a:r>
          </a:p>
        </p:txBody>
      </p:sp>
      <p:sp>
        <p:nvSpPr>
          <p:cNvPr id="15" name="Text Placeholder 14">
            <a:extLst>
              <a:ext uri="{FF2B5EF4-FFF2-40B4-BE49-F238E27FC236}">
                <a16:creationId xmlns:a16="http://schemas.microsoft.com/office/drawing/2014/main" id="{6044A1EF-5B82-C643-A258-73E264C509BA}"/>
              </a:ext>
            </a:extLst>
          </p:cNvPr>
          <p:cNvSpPr>
            <a:spLocks noGrp="1"/>
          </p:cNvSpPr>
          <p:nvPr>
            <p:ph type="body" sz="quarter" idx="15"/>
          </p:nvPr>
        </p:nvSpPr>
        <p:spPr>
          <a:xfrm>
            <a:off x="6541097" y="2937842"/>
            <a:ext cx="4703904" cy="1304925"/>
          </a:xfrm>
        </p:spPr>
        <p:txBody>
          <a:bodyPr>
            <a:noAutofit/>
          </a:bodyPr>
          <a:lstStyle>
            <a:lvl1pPr marL="0" indent="0">
              <a:buNone/>
              <a:defRPr sz="1500">
                <a:solidFill>
                  <a:schemeClr val="tx1"/>
                </a:solidFill>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dirty="0"/>
              <a:t>Click to edit Master text styles</a:t>
            </a:r>
          </a:p>
        </p:txBody>
      </p:sp>
      <p:sp>
        <p:nvSpPr>
          <p:cNvPr id="16" name="Text Placeholder 14">
            <a:extLst>
              <a:ext uri="{FF2B5EF4-FFF2-40B4-BE49-F238E27FC236}">
                <a16:creationId xmlns:a16="http://schemas.microsoft.com/office/drawing/2014/main" id="{1B9A02DD-3B80-214B-B3C1-C6281416FB19}"/>
              </a:ext>
            </a:extLst>
          </p:cNvPr>
          <p:cNvSpPr>
            <a:spLocks noGrp="1"/>
          </p:cNvSpPr>
          <p:nvPr>
            <p:ph type="body" sz="quarter" idx="16" hasCustomPrompt="1"/>
          </p:nvPr>
        </p:nvSpPr>
        <p:spPr>
          <a:xfrm>
            <a:off x="6541097" y="2570080"/>
            <a:ext cx="4700922" cy="358204"/>
          </a:xfrm>
        </p:spPr>
        <p:txBody>
          <a:bodyPr anchor="b">
            <a:noAutofit/>
          </a:bodyPr>
          <a:lstStyle>
            <a:lvl1pPr marL="0" indent="0">
              <a:buNone/>
              <a:defRPr sz="1800" b="0" i="0">
                <a:solidFill>
                  <a:schemeClr val="accent2"/>
                </a:solidFill>
                <a:latin typeface="Gibson Medium" panose="02000000000000000000" pitchFamily="2" charset="77"/>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dirty="0"/>
              <a:t>Click to edit text</a:t>
            </a:r>
          </a:p>
        </p:txBody>
      </p:sp>
      <p:sp>
        <p:nvSpPr>
          <p:cNvPr id="23" name="Text Placeholder 14">
            <a:extLst>
              <a:ext uri="{FF2B5EF4-FFF2-40B4-BE49-F238E27FC236}">
                <a16:creationId xmlns:a16="http://schemas.microsoft.com/office/drawing/2014/main" id="{B883AF83-F09E-6C44-89BC-30F81CE7F1EF}"/>
              </a:ext>
            </a:extLst>
          </p:cNvPr>
          <p:cNvSpPr>
            <a:spLocks noGrp="1"/>
          </p:cNvSpPr>
          <p:nvPr>
            <p:ph type="body" sz="quarter" idx="17"/>
          </p:nvPr>
        </p:nvSpPr>
        <p:spPr>
          <a:xfrm>
            <a:off x="6547193" y="4727018"/>
            <a:ext cx="4703904" cy="1304925"/>
          </a:xfrm>
        </p:spPr>
        <p:txBody>
          <a:bodyPr>
            <a:noAutofit/>
          </a:bodyPr>
          <a:lstStyle>
            <a:lvl1pPr marL="0" indent="0">
              <a:buNone/>
              <a:defRPr sz="1500">
                <a:solidFill>
                  <a:schemeClr val="tx1"/>
                </a:solidFill>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dirty="0"/>
              <a:t>Click to edit Master text styles</a:t>
            </a:r>
          </a:p>
        </p:txBody>
      </p:sp>
      <p:sp>
        <p:nvSpPr>
          <p:cNvPr id="24" name="Text Placeholder 14">
            <a:extLst>
              <a:ext uri="{FF2B5EF4-FFF2-40B4-BE49-F238E27FC236}">
                <a16:creationId xmlns:a16="http://schemas.microsoft.com/office/drawing/2014/main" id="{9BF3CD77-4521-4F48-889D-12EDCEF06A2F}"/>
              </a:ext>
            </a:extLst>
          </p:cNvPr>
          <p:cNvSpPr>
            <a:spLocks noGrp="1"/>
          </p:cNvSpPr>
          <p:nvPr>
            <p:ph type="body" sz="quarter" idx="18" hasCustomPrompt="1"/>
          </p:nvPr>
        </p:nvSpPr>
        <p:spPr>
          <a:xfrm>
            <a:off x="6547193" y="4359256"/>
            <a:ext cx="4700922" cy="358204"/>
          </a:xfrm>
        </p:spPr>
        <p:txBody>
          <a:bodyPr anchor="b">
            <a:noAutofit/>
          </a:bodyPr>
          <a:lstStyle>
            <a:lvl1pPr marL="0" indent="0">
              <a:buNone/>
              <a:defRPr sz="1800" b="0" i="0">
                <a:solidFill>
                  <a:schemeClr val="accent2"/>
                </a:solidFill>
                <a:latin typeface="Gibson Medium" panose="02000000000000000000" pitchFamily="2" charset="77"/>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dirty="0"/>
              <a:t>Click to edit text</a:t>
            </a:r>
          </a:p>
        </p:txBody>
      </p:sp>
      <p:pic>
        <p:nvPicPr>
          <p:cNvPr id="25" name="Picture 24" descr="A picture containing drawing&#10;&#10;Description automatically generated">
            <a:extLst>
              <a:ext uri="{FF2B5EF4-FFF2-40B4-BE49-F238E27FC236}">
                <a16:creationId xmlns:a16="http://schemas.microsoft.com/office/drawing/2014/main" id="{598D546E-2919-904E-9645-193CA7C6E48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8559" y="5920996"/>
            <a:ext cx="627017" cy="688810"/>
          </a:xfrm>
          <a:prstGeom prst="rect">
            <a:avLst/>
          </a:prstGeom>
        </p:spPr>
      </p:pic>
      <p:sp>
        <p:nvSpPr>
          <p:cNvPr id="14" name="Date Placeholder 3">
            <a:extLst>
              <a:ext uri="{FF2B5EF4-FFF2-40B4-BE49-F238E27FC236}">
                <a16:creationId xmlns:a16="http://schemas.microsoft.com/office/drawing/2014/main" id="{35458ED4-AA8A-4615-8073-D66D6E2EFC78}"/>
              </a:ext>
            </a:extLst>
          </p:cNvPr>
          <p:cNvSpPr>
            <a:spLocks noGrp="1"/>
          </p:cNvSpPr>
          <p:nvPr>
            <p:ph type="dt" sz="half" idx="10"/>
          </p:nvPr>
        </p:nvSpPr>
        <p:spPr>
          <a:xfrm>
            <a:off x="426720" y="6620693"/>
            <a:ext cx="2743200" cy="228600"/>
          </a:xfrm>
        </p:spPr>
        <p:txBody>
          <a:bodyPr/>
          <a:lstStyle/>
          <a:p>
            <a:fld id="{8B833AF5-A27D-3F4C-9EF3-639D7A251443}" type="datetimeFigureOut">
              <a:rPr lang="en-US" smtClean="0"/>
              <a:t>11/22/2023</a:t>
            </a:fld>
            <a:endParaRPr lang="en-US"/>
          </a:p>
        </p:txBody>
      </p:sp>
      <p:sp>
        <p:nvSpPr>
          <p:cNvPr id="17" name="Footer Placeholder 4">
            <a:extLst>
              <a:ext uri="{FF2B5EF4-FFF2-40B4-BE49-F238E27FC236}">
                <a16:creationId xmlns:a16="http://schemas.microsoft.com/office/drawing/2014/main" id="{08B847EA-4A27-4E1B-82AD-E3FD4F01E857}"/>
              </a:ext>
            </a:extLst>
          </p:cNvPr>
          <p:cNvSpPr>
            <a:spLocks noGrp="1"/>
          </p:cNvSpPr>
          <p:nvPr>
            <p:ph type="ftr" sz="quarter" idx="11"/>
          </p:nvPr>
        </p:nvSpPr>
        <p:spPr>
          <a:xfrm>
            <a:off x="3296194" y="6620693"/>
            <a:ext cx="4114800" cy="228600"/>
          </a:xfrm>
        </p:spPr>
        <p:txBody>
          <a:bodyPr/>
          <a:lstStyle/>
          <a:p>
            <a:endParaRPr lang="en-US"/>
          </a:p>
        </p:txBody>
      </p:sp>
      <p:sp>
        <p:nvSpPr>
          <p:cNvPr id="18" name="Slide Number Placeholder 5">
            <a:extLst>
              <a:ext uri="{FF2B5EF4-FFF2-40B4-BE49-F238E27FC236}">
                <a16:creationId xmlns:a16="http://schemas.microsoft.com/office/drawing/2014/main" id="{3DA4E1A3-929F-4583-8FC3-2FE97D2F72D7}"/>
              </a:ext>
            </a:extLst>
          </p:cNvPr>
          <p:cNvSpPr>
            <a:spLocks noGrp="1"/>
          </p:cNvSpPr>
          <p:nvPr>
            <p:ph type="sldNum" sz="quarter" idx="12"/>
          </p:nvPr>
        </p:nvSpPr>
        <p:spPr>
          <a:xfrm>
            <a:off x="7487194" y="6620693"/>
            <a:ext cx="2743200" cy="228600"/>
          </a:xfrm>
        </p:spPr>
        <p:txBody>
          <a:bodyPr/>
          <a:lstStyle/>
          <a:p>
            <a:fld id="{0A3E6886-BE8C-AF46-83C5-99073FB3DFF9}" type="slidenum">
              <a:rPr lang="en-US" smtClean="0"/>
              <a:t>‹#›</a:t>
            </a:fld>
            <a:endParaRPr lang="en-US"/>
          </a:p>
        </p:txBody>
      </p:sp>
      <p:sp>
        <p:nvSpPr>
          <p:cNvPr id="19" name="Title 1">
            <a:extLst>
              <a:ext uri="{FF2B5EF4-FFF2-40B4-BE49-F238E27FC236}">
                <a16:creationId xmlns:a16="http://schemas.microsoft.com/office/drawing/2014/main" id="{E374D093-2F77-436D-B3C7-499F45531058}"/>
              </a:ext>
            </a:extLst>
          </p:cNvPr>
          <p:cNvSpPr>
            <a:spLocks noGrp="1"/>
          </p:cNvSpPr>
          <p:nvPr>
            <p:ph type="title" hasCustomPrompt="1"/>
          </p:nvPr>
        </p:nvSpPr>
        <p:spPr>
          <a:xfrm>
            <a:off x="6541822" y="365126"/>
            <a:ext cx="5597997" cy="949742"/>
          </a:xfrm>
          <a:prstGeom prst="rect">
            <a:avLst/>
          </a:prstGeom>
        </p:spPr>
        <p:txBody>
          <a:bodyPr lIns="0" tIns="0" rIns="0" bIns="0" anchor="t" anchorCtr="0">
            <a:noAutofit/>
          </a:bodyPr>
          <a:lstStyle>
            <a:lvl1pPr>
              <a:lnSpc>
                <a:spcPct val="80000"/>
              </a:lnSpc>
              <a:defRPr sz="4000"/>
            </a:lvl1pPr>
          </a:lstStyle>
          <a:p>
            <a:r>
              <a:rPr lang="en-US" dirty="0"/>
              <a:t>Click to edit Master </a:t>
            </a:r>
            <a:br>
              <a:rPr lang="en-US" dirty="0"/>
            </a:br>
            <a:r>
              <a:rPr lang="en-US" dirty="0"/>
              <a:t>title style</a:t>
            </a:r>
          </a:p>
        </p:txBody>
      </p:sp>
      <p:sp>
        <p:nvSpPr>
          <p:cNvPr id="20" name="Text Placeholder 7">
            <a:extLst>
              <a:ext uri="{FF2B5EF4-FFF2-40B4-BE49-F238E27FC236}">
                <a16:creationId xmlns:a16="http://schemas.microsoft.com/office/drawing/2014/main" id="{B1E1A79D-2A10-4E8C-B7B8-7AA0A825EDC7}"/>
              </a:ext>
            </a:extLst>
          </p:cNvPr>
          <p:cNvSpPr>
            <a:spLocks noGrp="1"/>
          </p:cNvSpPr>
          <p:nvPr>
            <p:ph type="body" sz="quarter" idx="13"/>
          </p:nvPr>
        </p:nvSpPr>
        <p:spPr>
          <a:xfrm>
            <a:off x="6541096" y="1330778"/>
            <a:ext cx="5598388" cy="409575"/>
          </a:xfrm>
        </p:spPr>
        <p:txBody>
          <a:bodyPr lIns="0" tIns="0" rIns="0" bIns="0" anchor="t">
            <a:noAutofit/>
          </a:bodyPr>
          <a:lstStyle>
            <a:lvl1pPr marL="0" indent="0">
              <a:spcBef>
                <a:spcPts val="0"/>
              </a:spcBef>
              <a:buNone/>
              <a:defRPr sz="2500">
                <a:solidFill>
                  <a:schemeClr val="accent2"/>
                </a:solidFill>
              </a:defRPr>
            </a:lvl1pPr>
          </a:lstStyle>
          <a:p>
            <a:pPr lvl="0"/>
            <a:r>
              <a:rPr lang="en-US" dirty="0"/>
              <a:t>Click to edit Master text styles</a:t>
            </a:r>
          </a:p>
        </p:txBody>
      </p:sp>
    </p:spTree>
    <p:extLst>
      <p:ext uri="{BB962C8B-B14F-4D97-AF65-F5344CB8AC3E}">
        <p14:creationId xmlns:p14="http://schemas.microsoft.com/office/powerpoint/2010/main" val="41530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Photo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FD8911-9138-8544-BBAC-701067438792}"/>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87B62E-3A49-7C4E-9808-E3B8FA73485D}"/>
              </a:ext>
            </a:extLst>
          </p:cNvPr>
          <p:cNvSpPr/>
          <p:nvPr userDrawn="1"/>
        </p:nvSpPr>
        <p:spPr>
          <a:xfrm>
            <a:off x="-1" y="-2"/>
            <a:ext cx="10893287" cy="6858002"/>
          </a:xfrm>
          <a:prstGeom prst="rect">
            <a:avLst/>
          </a:prstGeom>
          <a:gradFill>
            <a:gsLst>
              <a:gs pos="79000">
                <a:schemeClr val="bg1"/>
              </a:gs>
              <a:gs pos="29000">
                <a:srgbClr val="F5F5F5"/>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drawing&#10;&#10;Description automatically generated">
            <a:extLst>
              <a:ext uri="{FF2B5EF4-FFF2-40B4-BE49-F238E27FC236}">
                <a16:creationId xmlns:a16="http://schemas.microsoft.com/office/drawing/2014/main" id="{D58AFE96-0C34-3449-86EB-447AD85749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30304" y="5919163"/>
            <a:ext cx="627017" cy="688810"/>
          </a:xfrm>
          <a:prstGeom prst="rect">
            <a:avLst/>
          </a:prstGeom>
        </p:spPr>
      </p:pic>
      <p:sp>
        <p:nvSpPr>
          <p:cNvPr id="8" name="Title 1">
            <a:extLst>
              <a:ext uri="{FF2B5EF4-FFF2-40B4-BE49-F238E27FC236}">
                <a16:creationId xmlns:a16="http://schemas.microsoft.com/office/drawing/2014/main" id="{0EC1D03F-61BC-4143-95AD-C0780D584386}"/>
              </a:ext>
            </a:extLst>
          </p:cNvPr>
          <p:cNvSpPr>
            <a:spLocks noGrp="1"/>
          </p:cNvSpPr>
          <p:nvPr>
            <p:ph type="title"/>
          </p:nvPr>
        </p:nvSpPr>
        <p:spPr>
          <a:xfrm>
            <a:off x="426720" y="365125"/>
            <a:ext cx="9803674" cy="1036955"/>
          </a:xfrm>
        </p:spPr>
        <p:txBody>
          <a:bodyPr/>
          <a:lstStyle/>
          <a:p>
            <a:r>
              <a:rPr lang="en-US"/>
              <a:t>Click to edit Master title style</a:t>
            </a:r>
          </a:p>
        </p:txBody>
      </p:sp>
      <p:sp>
        <p:nvSpPr>
          <p:cNvPr id="11" name="Picture Placeholder 9">
            <a:extLst>
              <a:ext uri="{FF2B5EF4-FFF2-40B4-BE49-F238E27FC236}">
                <a16:creationId xmlns:a16="http://schemas.microsoft.com/office/drawing/2014/main" id="{4045F2EC-DF10-5E4A-A30D-05916C1878EE}"/>
              </a:ext>
            </a:extLst>
          </p:cNvPr>
          <p:cNvSpPr>
            <a:spLocks noGrp="1"/>
          </p:cNvSpPr>
          <p:nvPr>
            <p:ph type="pic" sz="quarter" idx="13" hasCustomPrompt="1"/>
          </p:nvPr>
        </p:nvSpPr>
        <p:spPr>
          <a:xfrm>
            <a:off x="460571" y="1621519"/>
            <a:ext cx="3608388" cy="2262271"/>
          </a:xfrm>
        </p:spPr>
        <p:txBody>
          <a:bodyPr/>
          <a:lstStyle>
            <a:lvl1pPr marL="0" indent="0">
              <a:buNone/>
              <a:defRPr/>
            </a:lvl1pPr>
          </a:lstStyle>
          <a:p>
            <a:r>
              <a:rPr lang="en-US"/>
              <a:t>Insert picture</a:t>
            </a:r>
          </a:p>
        </p:txBody>
      </p:sp>
      <p:sp>
        <p:nvSpPr>
          <p:cNvPr id="12" name="Picture Placeholder 9">
            <a:extLst>
              <a:ext uri="{FF2B5EF4-FFF2-40B4-BE49-F238E27FC236}">
                <a16:creationId xmlns:a16="http://schemas.microsoft.com/office/drawing/2014/main" id="{73D0AB6D-F9B1-9847-A487-282ED1054636}"/>
              </a:ext>
            </a:extLst>
          </p:cNvPr>
          <p:cNvSpPr>
            <a:spLocks noGrp="1"/>
          </p:cNvSpPr>
          <p:nvPr>
            <p:ph type="pic" sz="quarter" idx="14" hasCustomPrompt="1"/>
          </p:nvPr>
        </p:nvSpPr>
        <p:spPr>
          <a:xfrm>
            <a:off x="466388" y="4000588"/>
            <a:ext cx="3608388" cy="2262271"/>
          </a:xfrm>
        </p:spPr>
        <p:txBody>
          <a:bodyPr/>
          <a:lstStyle>
            <a:lvl1pPr marL="0" indent="0">
              <a:buNone/>
              <a:defRPr/>
            </a:lvl1pPr>
          </a:lstStyle>
          <a:p>
            <a:r>
              <a:rPr lang="en-US"/>
              <a:t>Insert picture</a:t>
            </a:r>
          </a:p>
        </p:txBody>
      </p:sp>
      <p:sp>
        <p:nvSpPr>
          <p:cNvPr id="13" name="Picture Placeholder 9">
            <a:extLst>
              <a:ext uri="{FF2B5EF4-FFF2-40B4-BE49-F238E27FC236}">
                <a16:creationId xmlns:a16="http://schemas.microsoft.com/office/drawing/2014/main" id="{877016CE-1641-AC43-998D-A4D9E6791A85}"/>
              </a:ext>
            </a:extLst>
          </p:cNvPr>
          <p:cNvSpPr>
            <a:spLocks noGrp="1"/>
          </p:cNvSpPr>
          <p:nvPr>
            <p:ph type="pic" sz="quarter" idx="15" hasCustomPrompt="1"/>
          </p:nvPr>
        </p:nvSpPr>
        <p:spPr>
          <a:xfrm>
            <a:off x="4178665" y="1626172"/>
            <a:ext cx="6053905" cy="4643667"/>
          </a:xfrm>
        </p:spPr>
        <p:txBody>
          <a:bodyPr/>
          <a:lstStyle>
            <a:lvl1pPr marL="0" indent="0">
              <a:buNone/>
              <a:defRPr/>
            </a:lvl1pPr>
          </a:lstStyle>
          <a:p>
            <a:r>
              <a:rPr lang="en-US"/>
              <a:t>Insert picture</a:t>
            </a:r>
          </a:p>
        </p:txBody>
      </p:sp>
      <p:sp>
        <p:nvSpPr>
          <p:cNvPr id="14" name="Date Placeholder 3">
            <a:extLst>
              <a:ext uri="{FF2B5EF4-FFF2-40B4-BE49-F238E27FC236}">
                <a16:creationId xmlns:a16="http://schemas.microsoft.com/office/drawing/2014/main" id="{7FCA6747-4784-480E-AC5E-8C460BDE6D1C}"/>
              </a:ext>
            </a:extLst>
          </p:cNvPr>
          <p:cNvSpPr>
            <a:spLocks noGrp="1"/>
          </p:cNvSpPr>
          <p:nvPr>
            <p:ph type="dt" sz="half" idx="10"/>
          </p:nvPr>
        </p:nvSpPr>
        <p:spPr>
          <a:xfrm>
            <a:off x="426720" y="6620693"/>
            <a:ext cx="2743200" cy="228600"/>
          </a:xfrm>
        </p:spPr>
        <p:txBody>
          <a:bodyPr/>
          <a:lstStyle/>
          <a:p>
            <a:fld id="{8B833AF5-A27D-3F4C-9EF3-639D7A251443}" type="datetimeFigureOut">
              <a:rPr lang="en-US" smtClean="0"/>
              <a:t>11/22/2023</a:t>
            </a:fld>
            <a:endParaRPr lang="en-US"/>
          </a:p>
        </p:txBody>
      </p:sp>
      <p:sp>
        <p:nvSpPr>
          <p:cNvPr id="15" name="Footer Placeholder 4">
            <a:extLst>
              <a:ext uri="{FF2B5EF4-FFF2-40B4-BE49-F238E27FC236}">
                <a16:creationId xmlns:a16="http://schemas.microsoft.com/office/drawing/2014/main" id="{91FF59D4-FFD0-4BBA-9914-826153C99A4D}"/>
              </a:ext>
            </a:extLst>
          </p:cNvPr>
          <p:cNvSpPr>
            <a:spLocks noGrp="1"/>
          </p:cNvSpPr>
          <p:nvPr>
            <p:ph type="ftr" sz="quarter" idx="11"/>
          </p:nvPr>
        </p:nvSpPr>
        <p:spPr>
          <a:xfrm>
            <a:off x="3296194" y="6620693"/>
            <a:ext cx="4114800" cy="228600"/>
          </a:xfrm>
        </p:spPr>
        <p:txBody>
          <a:bodyPr/>
          <a:lstStyle/>
          <a:p>
            <a:endParaRPr lang="en-US"/>
          </a:p>
        </p:txBody>
      </p:sp>
      <p:sp>
        <p:nvSpPr>
          <p:cNvPr id="16" name="Slide Number Placeholder 5">
            <a:extLst>
              <a:ext uri="{FF2B5EF4-FFF2-40B4-BE49-F238E27FC236}">
                <a16:creationId xmlns:a16="http://schemas.microsoft.com/office/drawing/2014/main" id="{444A140F-4888-4979-B51F-201B0A538F58}"/>
              </a:ext>
            </a:extLst>
          </p:cNvPr>
          <p:cNvSpPr>
            <a:spLocks noGrp="1"/>
          </p:cNvSpPr>
          <p:nvPr>
            <p:ph type="sldNum" sz="quarter" idx="12"/>
          </p:nvPr>
        </p:nvSpPr>
        <p:spPr>
          <a:xfrm>
            <a:off x="7487194" y="6620693"/>
            <a:ext cx="2743200" cy="228600"/>
          </a:xfrm>
        </p:spPr>
        <p:txBody>
          <a:bodyPr/>
          <a:lstStyle/>
          <a:p>
            <a:fld id="{0A3E6886-BE8C-AF46-83C5-99073FB3DFF9}" type="slidenum">
              <a:rPr lang="en-US" smtClean="0"/>
              <a:t>‹#›</a:t>
            </a:fld>
            <a:endParaRPr lang="en-US"/>
          </a:p>
        </p:txBody>
      </p:sp>
      <p:sp>
        <p:nvSpPr>
          <p:cNvPr id="18" name="Text Placeholder 8">
            <a:extLst>
              <a:ext uri="{FF2B5EF4-FFF2-40B4-BE49-F238E27FC236}">
                <a16:creationId xmlns:a16="http://schemas.microsoft.com/office/drawing/2014/main" id="{C7440D06-92AC-4FCA-8454-151E9CC8785D}"/>
              </a:ext>
            </a:extLst>
          </p:cNvPr>
          <p:cNvSpPr>
            <a:spLocks noGrp="1"/>
          </p:cNvSpPr>
          <p:nvPr>
            <p:ph type="body" sz="quarter" idx="16"/>
          </p:nvPr>
        </p:nvSpPr>
        <p:spPr>
          <a:xfrm>
            <a:off x="426720" y="6436117"/>
            <a:ext cx="9649542" cy="153888"/>
          </a:xfrm>
        </p:spPr>
        <p:txBody>
          <a:bodyPr lIns="0" tIns="0" rIns="0" bIns="0" anchor="b" anchorCtr="0">
            <a:noAutofit/>
          </a:bodyPr>
          <a:lstStyle>
            <a:lvl1pPr marL="0" indent="0">
              <a:lnSpc>
                <a:spcPct val="100000"/>
              </a:lnSpc>
              <a:spcBef>
                <a:spcPts val="0"/>
              </a:spcBef>
              <a:buFontTx/>
              <a:buNone/>
              <a:defRPr sz="800">
                <a:latin typeface="Gibson Light" pitchFamily="50" charset="0"/>
              </a:defRPr>
            </a:lvl1pPr>
            <a:lvl2pPr marL="457200" indent="0">
              <a:buFontTx/>
              <a:buNone/>
              <a:defRPr sz="800">
                <a:latin typeface="Gibson Light" pitchFamily="50" charset="0"/>
              </a:defRPr>
            </a:lvl2pPr>
            <a:lvl3pPr marL="914400" indent="0">
              <a:buFontTx/>
              <a:buNone/>
              <a:defRPr sz="800">
                <a:latin typeface="Gibson Light" pitchFamily="50" charset="0"/>
              </a:defRPr>
            </a:lvl3pPr>
            <a:lvl4pPr marL="1371600" indent="0">
              <a:buFontTx/>
              <a:buNone/>
              <a:defRPr sz="800">
                <a:latin typeface="Gibson Light" pitchFamily="50" charset="0"/>
              </a:defRPr>
            </a:lvl4pPr>
            <a:lvl5pPr marL="1828800" indent="0">
              <a:buFontTx/>
              <a:buNone/>
              <a:defRPr sz="800">
                <a:latin typeface="Gibson Light" pitchFamily="50" charset="0"/>
              </a:defRPr>
            </a:lvl5pPr>
          </a:lstStyle>
          <a:p>
            <a:pPr lvl="0"/>
            <a:r>
              <a:rPr lang="en-US"/>
              <a:t>Click to edit Master text styles</a:t>
            </a:r>
          </a:p>
        </p:txBody>
      </p:sp>
      <p:sp>
        <p:nvSpPr>
          <p:cNvPr id="17" name="Text Placeholder 7">
            <a:extLst>
              <a:ext uri="{FF2B5EF4-FFF2-40B4-BE49-F238E27FC236}">
                <a16:creationId xmlns:a16="http://schemas.microsoft.com/office/drawing/2014/main" id="{F1353C05-5D9F-5646-B691-9C101AB6A8F8}"/>
              </a:ext>
            </a:extLst>
          </p:cNvPr>
          <p:cNvSpPr>
            <a:spLocks noGrp="1"/>
          </p:cNvSpPr>
          <p:nvPr>
            <p:ph type="body" sz="quarter" idx="17"/>
          </p:nvPr>
        </p:nvSpPr>
        <p:spPr>
          <a:xfrm>
            <a:off x="428308" y="1330778"/>
            <a:ext cx="10416176" cy="409575"/>
          </a:xfrm>
        </p:spPr>
        <p:txBody>
          <a:bodyPr lIns="0" tIns="0" rIns="0" bIns="0" anchor="t">
            <a:noAutofit/>
          </a:bodyPr>
          <a:lstStyle>
            <a:lvl1pPr marL="0" indent="0">
              <a:spcBef>
                <a:spcPts val="0"/>
              </a:spcBef>
              <a:buNone/>
              <a:defRPr sz="25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61214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hapter Title (TEAL)">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059217-2C4C-BC42-9EDB-54F13073B529}"/>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0276C5E-BE8C-A245-A707-7DD3F300B352}"/>
              </a:ext>
            </a:extLst>
          </p:cNvPr>
          <p:cNvSpPr>
            <a:spLocks noGrp="1"/>
          </p:cNvSpPr>
          <p:nvPr>
            <p:ph type="title"/>
          </p:nvPr>
        </p:nvSpPr>
        <p:spPr>
          <a:xfrm>
            <a:off x="831850" y="499246"/>
            <a:ext cx="10515600" cy="2852737"/>
          </a:xfrm>
        </p:spPr>
        <p:txBody>
          <a:bodyPr anchor="b">
            <a:normAutofit/>
          </a:bodyPr>
          <a:lstStyle>
            <a:lvl1pPr>
              <a:defRPr sz="6000" b="0" i="0">
                <a:solidFill>
                  <a:schemeClr val="bg1"/>
                </a:solidFill>
                <a:latin typeface="Gibson Medium" panose="02000000000000000000"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11141235-F33E-1040-8D84-EA32AED57245}"/>
              </a:ext>
            </a:extLst>
          </p:cNvPr>
          <p:cNvSpPr>
            <a:spLocks noGrp="1"/>
          </p:cNvSpPr>
          <p:nvPr>
            <p:ph type="body" idx="1"/>
          </p:nvPr>
        </p:nvSpPr>
        <p:spPr>
          <a:xfrm>
            <a:off x="831850" y="3378971"/>
            <a:ext cx="10515600" cy="1500187"/>
          </a:xfrm>
        </p:spPr>
        <p:txBody>
          <a:bodyPr>
            <a:normAutofit/>
          </a:bodyPr>
          <a:lstStyle>
            <a:lvl1pPr marL="0" indent="0">
              <a:buNone/>
              <a:defRPr sz="3000" b="0" i="0">
                <a:solidFill>
                  <a:schemeClr val="bg1"/>
                </a:solidFill>
                <a:latin typeface="Gibson Light" panose="02000000000000000000"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8" name="Picture 7" descr="A picture containing drawing&#10;&#10;Description automatically generated">
            <a:extLst>
              <a:ext uri="{FF2B5EF4-FFF2-40B4-BE49-F238E27FC236}">
                <a16:creationId xmlns:a16="http://schemas.microsoft.com/office/drawing/2014/main" id="{582D722F-02D7-FA43-AFD3-5E8764B9CA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330304" y="5919163"/>
            <a:ext cx="627017" cy="688810"/>
          </a:xfrm>
          <a:prstGeom prst="rect">
            <a:avLst/>
          </a:prstGeom>
        </p:spPr>
      </p:pic>
      <p:sp>
        <p:nvSpPr>
          <p:cNvPr id="9" name="Date Placeholder 3">
            <a:extLst>
              <a:ext uri="{FF2B5EF4-FFF2-40B4-BE49-F238E27FC236}">
                <a16:creationId xmlns:a16="http://schemas.microsoft.com/office/drawing/2014/main" id="{8E64BB47-47E3-4A53-ADEE-85F92DF5BAA8}"/>
              </a:ext>
            </a:extLst>
          </p:cNvPr>
          <p:cNvSpPr>
            <a:spLocks noGrp="1"/>
          </p:cNvSpPr>
          <p:nvPr>
            <p:ph type="dt" sz="half" idx="10"/>
          </p:nvPr>
        </p:nvSpPr>
        <p:spPr>
          <a:xfrm>
            <a:off x="426720" y="6620693"/>
            <a:ext cx="2743200" cy="228600"/>
          </a:xfrm>
        </p:spPr>
        <p:txBody>
          <a:bodyPr/>
          <a:lstStyle/>
          <a:p>
            <a:fld id="{8B833AF5-A27D-3F4C-9EF3-639D7A251443}" type="datetimeFigureOut">
              <a:rPr lang="en-US" smtClean="0"/>
              <a:t>11/22/2023</a:t>
            </a:fld>
            <a:endParaRPr lang="en-US"/>
          </a:p>
        </p:txBody>
      </p:sp>
      <p:sp>
        <p:nvSpPr>
          <p:cNvPr id="10" name="Footer Placeholder 4">
            <a:extLst>
              <a:ext uri="{FF2B5EF4-FFF2-40B4-BE49-F238E27FC236}">
                <a16:creationId xmlns:a16="http://schemas.microsoft.com/office/drawing/2014/main" id="{5C05C085-BF6D-4F29-9581-14495B293224}"/>
              </a:ext>
            </a:extLst>
          </p:cNvPr>
          <p:cNvSpPr>
            <a:spLocks noGrp="1"/>
          </p:cNvSpPr>
          <p:nvPr>
            <p:ph type="ftr" sz="quarter" idx="11"/>
          </p:nvPr>
        </p:nvSpPr>
        <p:spPr>
          <a:xfrm>
            <a:off x="3296194" y="6620693"/>
            <a:ext cx="4114800" cy="228600"/>
          </a:xfrm>
        </p:spPr>
        <p:txBody>
          <a:bodyPr/>
          <a:lstStyle/>
          <a:p>
            <a:endParaRPr lang="en-US"/>
          </a:p>
        </p:txBody>
      </p:sp>
      <p:sp>
        <p:nvSpPr>
          <p:cNvPr id="11" name="Slide Number Placeholder 5">
            <a:extLst>
              <a:ext uri="{FF2B5EF4-FFF2-40B4-BE49-F238E27FC236}">
                <a16:creationId xmlns:a16="http://schemas.microsoft.com/office/drawing/2014/main" id="{32B22D19-CE26-4E97-B0C2-7CD737ADF3E2}"/>
              </a:ext>
            </a:extLst>
          </p:cNvPr>
          <p:cNvSpPr>
            <a:spLocks noGrp="1"/>
          </p:cNvSpPr>
          <p:nvPr>
            <p:ph type="sldNum" sz="quarter" idx="12"/>
          </p:nvPr>
        </p:nvSpPr>
        <p:spPr>
          <a:xfrm>
            <a:off x="7487194" y="6620693"/>
            <a:ext cx="2743200" cy="228600"/>
          </a:xfrm>
        </p:spPr>
        <p:txBody>
          <a:bodyPr/>
          <a:lstStyle/>
          <a:p>
            <a:fld id="{0A3E6886-BE8C-AF46-83C5-99073FB3DFF9}" type="slidenum">
              <a:rPr lang="en-US" smtClean="0"/>
              <a:t>‹#›</a:t>
            </a:fld>
            <a:endParaRPr lang="en-US"/>
          </a:p>
        </p:txBody>
      </p:sp>
    </p:spTree>
    <p:extLst>
      <p:ext uri="{BB962C8B-B14F-4D97-AF65-F5344CB8AC3E}">
        <p14:creationId xmlns:p14="http://schemas.microsoft.com/office/powerpoint/2010/main" val="87252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ontent with Ca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BA91-3C95-9ECD-941C-D4E4DCED5418}"/>
              </a:ext>
            </a:extLst>
          </p:cNvPr>
          <p:cNvSpPr>
            <a:spLocks noGrp="1"/>
          </p:cNvSpPr>
          <p:nvPr>
            <p:ph type="title"/>
          </p:nvPr>
        </p:nvSpPr>
        <p:spPr>
          <a:xfrm>
            <a:off x="724379" y="1913137"/>
            <a:ext cx="3932237" cy="2570085"/>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52D6306-B47F-A09C-259C-54057A3EBE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331196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Blank hide background graphics">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119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904392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3B221-0DBF-54B6-B535-93D2604E382E}"/>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A36B9D06-3B8B-1FCE-FF56-F20C1CA912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B3DA39-B364-0F35-D2F8-6B5A48FD17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B8002044-1436-DF20-21FD-AB3105656B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F4D430-BC82-2D10-DE6C-67D686D01B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0938D247-2C66-7ACB-548D-33C8EF6419E8}"/>
              </a:ext>
            </a:extLst>
          </p:cNvPr>
          <p:cNvSpPr>
            <a:spLocks noGrp="1"/>
          </p:cNvSpPr>
          <p:nvPr>
            <p:ph type="dt" sz="half" idx="10"/>
          </p:nvPr>
        </p:nvSpPr>
        <p:spPr/>
        <p:txBody>
          <a:bodyPr/>
          <a:lstStyle/>
          <a:p>
            <a:fld id="{C238AA50-39FB-43DA-B301-9D1C161EB57F}" type="datetimeFigureOut">
              <a:rPr lang="en-ZA" smtClean="0"/>
              <a:t>2023/11/22</a:t>
            </a:fld>
            <a:endParaRPr lang="en-ZA"/>
          </a:p>
        </p:txBody>
      </p:sp>
      <p:sp>
        <p:nvSpPr>
          <p:cNvPr id="8" name="Footer Placeholder 7">
            <a:extLst>
              <a:ext uri="{FF2B5EF4-FFF2-40B4-BE49-F238E27FC236}">
                <a16:creationId xmlns:a16="http://schemas.microsoft.com/office/drawing/2014/main" id="{870B1284-2488-B713-C24E-E3C47CF19F5D}"/>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0B746A73-6B92-EE11-0123-B939A78AE82F}"/>
              </a:ext>
            </a:extLst>
          </p:cNvPr>
          <p:cNvSpPr>
            <a:spLocks noGrp="1"/>
          </p:cNvSpPr>
          <p:nvPr>
            <p:ph type="sldNum" sz="quarter" idx="12"/>
          </p:nvPr>
        </p:nvSpPr>
        <p:spPr/>
        <p:txBody>
          <a:bodyPr/>
          <a:lstStyle/>
          <a:p>
            <a:fld id="{3BFD34F3-E4CE-4E56-AF8D-F1185EF9C9E5}" type="slidenum">
              <a:rPr lang="en-ZA" smtClean="0"/>
              <a:t>‹#›</a:t>
            </a:fld>
            <a:endParaRPr lang="en-ZA"/>
          </a:p>
        </p:txBody>
      </p:sp>
    </p:spTree>
    <p:extLst>
      <p:ext uri="{BB962C8B-B14F-4D97-AF65-F5344CB8AC3E}">
        <p14:creationId xmlns:p14="http://schemas.microsoft.com/office/powerpoint/2010/main" val="33911286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ayout with Image">
  <p:cSld name="Layout with Image">
    <p:spTree>
      <p:nvGrpSpPr>
        <p:cNvPr id="1" name="Shape 235"/>
        <p:cNvGrpSpPr/>
        <p:nvPr/>
      </p:nvGrpSpPr>
      <p:grpSpPr>
        <a:xfrm>
          <a:off x="0" y="0"/>
          <a:ext cx="0" cy="0"/>
          <a:chOff x="0" y="0"/>
          <a:chExt cx="0" cy="0"/>
        </a:xfrm>
      </p:grpSpPr>
      <p:sp>
        <p:nvSpPr>
          <p:cNvPr id="236" name="Google Shape;236;p40"/>
          <p:cNvSpPr txBox="1">
            <a:spLocks noGrp="1"/>
          </p:cNvSpPr>
          <p:nvPr>
            <p:ph type="subTitle" idx="1"/>
          </p:nvPr>
        </p:nvSpPr>
        <p:spPr>
          <a:xfrm>
            <a:off x="6174897" y="3429951"/>
            <a:ext cx="5011200" cy="19144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1067"/>
              </a:spcBef>
              <a:spcAft>
                <a:spcPts val="0"/>
              </a:spcAft>
              <a:buClr>
                <a:srgbClr val="3E3C3B"/>
              </a:buClr>
              <a:buSzPts val="1200"/>
              <a:buNone/>
              <a:defRPr sz="1600">
                <a:solidFill>
                  <a:srgbClr val="3E3C3B"/>
                </a:solidFill>
                <a:latin typeface="Georgia"/>
                <a:ea typeface="Georgia"/>
                <a:cs typeface="Georgia"/>
                <a:sym typeface="Georgia"/>
              </a:defRPr>
            </a:lvl1pPr>
            <a:lvl2pPr lvl="1" algn="ctr" rtl="0">
              <a:lnSpc>
                <a:spcPct val="90000"/>
              </a:lnSpc>
              <a:spcBef>
                <a:spcPts val="533"/>
              </a:spcBef>
              <a:spcAft>
                <a:spcPts val="0"/>
              </a:spcAft>
              <a:buClr>
                <a:srgbClr val="3E3C3B"/>
              </a:buClr>
              <a:buSzPts val="1500"/>
              <a:buNone/>
              <a:defRPr sz="2000"/>
            </a:lvl2pPr>
            <a:lvl3pPr lvl="2" algn="ctr" rtl="0">
              <a:lnSpc>
                <a:spcPct val="90000"/>
              </a:lnSpc>
              <a:spcBef>
                <a:spcPts val="533"/>
              </a:spcBef>
              <a:spcAft>
                <a:spcPts val="0"/>
              </a:spcAft>
              <a:buClr>
                <a:srgbClr val="3E3C3B"/>
              </a:buClr>
              <a:buSzPts val="1400"/>
              <a:buNone/>
              <a:defRPr sz="1867"/>
            </a:lvl3pPr>
            <a:lvl4pPr lvl="3" algn="ctr" rtl="0">
              <a:lnSpc>
                <a:spcPct val="90000"/>
              </a:lnSpc>
              <a:spcBef>
                <a:spcPts val="533"/>
              </a:spcBef>
              <a:spcAft>
                <a:spcPts val="0"/>
              </a:spcAft>
              <a:buClr>
                <a:srgbClr val="3E3C3B"/>
              </a:buClr>
              <a:buSzPts val="1200"/>
              <a:buNone/>
              <a:defRPr sz="1600"/>
            </a:lvl4pPr>
            <a:lvl5pPr lvl="4" algn="ctr" rtl="0">
              <a:lnSpc>
                <a:spcPct val="90000"/>
              </a:lnSpc>
              <a:spcBef>
                <a:spcPts val="533"/>
              </a:spcBef>
              <a:spcAft>
                <a:spcPts val="0"/>
              </a:spcAft>
              <a:buClr>
                <a:srgbClr val="3E3C3B"/>
              </a:buClr>
              <a:buSzPts val="1200"/>
              <a:buNone/>
              <a:defRPr sz="1600"/>
            </a:lvl5pPr>
            <a:lvl6pPr lvl="5" algn="ctr" rtl="0">
              <a:lnSpc>
                <a:spcPct val="90000"/>
              </a:lnSpc>
              <a:spcBef>
                <a:spcPts val="533"/>
              </a:spcBef>
              <a:spcAft>
                <a:spcPts val="0"/>
              </a:spcAft>
              <a:buClr>
                <a:schemeClr val="dk1"/>
              </a:buClr>
              <a:buSzPts val="1200"/>
              <a:buNone/>
              <a:defRPr sz="1600"/>
            </a:lvl6pPr>
            <a:lvl7pPr lvl="6" algn="ctr" rtl="0">
              <a:lnSpc>
                <a:spcPct val="90000"/>
              </a:lnSpc>
              <a:spcBef>
                <a:spcPts val="533"/>
              </a:spcBef>
              <a:spcAft>
                <a:spcPts val="0"/>
              </a:spcAft>
              <a:buClr>
                <a:schemeClr val="dk1"/>
              </a:buClr>
              <a:buSzPts val="1200"/>
              <a:buNone/>
              <a:defRPr sz="1600"/>
            </a:lvl7pPr>
            <a:lvl8pPr lvl="7" algn="ctr" rtl="0">
              <a:lnSpc>
                <a:spcPct val="90000"/>
              </a:lnSpc>
              <a:spcBef>
                <a:spcPts val="533"/>
              </a:spcBef>
              <a:spcAft>
                <a:spcPts val="0"/>
              </a:spcAft>
              <a:buClr>
                <a:schemeClr val="dk1"/>
              </a:buClr>
              <a:buSzPts val="1200"/>
              <a:buNone/>
              <a:defRPr sz="1600"/>
            </a:lvl8pPr>
            <a:lvl9pPr lvl="8" algn="ctr" rtl="0">
              <a:lnSpc>
                <a:spcPct val="90000"/>
              </a:lnSpc>
              <a:spcBef>
                <a:spcPts val="533"/>
              </a:spcBef>
              <a:spcAft>
                <a:spcPts val="0"/>
              </a:spcAft>
              <a:buClr>
                <a:schemeClr val="dk1"/>
              </a:buClr>
              <a:buSzPts val="1200"/>
              <a:buNone/>
              <a:defRPr sz="1600"/>
            </a:lvl9pPr>
          </a:lstStyle>
          <a:p>
            <a:endParaRPr/>
          </a:p>
        </p:txBody>
      </p:sp>
      <p:sp>
        <p:nvSpPr>
          <p:cNvPr id="237" name="Google Shape;237;p40"/>
          <p:cNvSpPr txBox="1">
            <a:spLocks noGrp="1"/>
          </p:cNvSpPr>
          <p:nvPr>
            <p:ph type="body" idx="2"/>
          </p:nvPr>
        </p:nvSpPr>
        <p:spPr>
          <a:xfrm>
            <a:off x="520700" y="5097463"/>
            <a:ext cx="5029200" cy="262000"/>
          </a:xfrm>
          <a:prstGeom prst="rect">
            <a:avLst/>
          </a:prstGeom>
          <a:noFill/>
          <a:ln>
            <a:noFill/>
          </a:ln>
        </p:spPr>
        <p:txBody>
          <a:bodyPr spcFirstLastPara="1" wrap="square" lIns="68575" tIns="34275" rIns="68575" bIns="34275" anchor="t" anchorCtr="0">
            <a:noAutofit/>
          </a:bodyPr>
          <a:lstStyle>
            <a:lvl1pPr marL="609585" lvl="0" indent="-304792" algn="ctr" rtl="0">
              <a:lnSpc>
                <a:spcPct val="90000"/>
              </a:lnSpc>
              <a:spcBef>
                <a:spcPts val="1067"/>
              </a:spcBef>
              <a:spcAft>
                <a:spcPts val="0"/>
              </a:spcAft>
              <a:buClr>
                <a:srgbClr val="999C99"/>
              </a:buClr>
              <a:buSzPts val="800"/>
              <a:buNone/>
              <a:defRPr sz="1067">
                <a:solidFill>
                  <a:srgbClr val="999C99"/>
                </a:solidFill>
              </a:defRPr>
            </a:lvl1pPr>
            <a:lvl2pPr marL="1219170" lvl="1" indent="-423323" algn="l" rtl="0">
              <a:lnSpc>
                <a:spcPct val="90000"/>
              </a:lnSpc>
              <a:spcBef>
                <a:spcPts val="533"/>
              </a:spcBef>
              <a:spcAft>
                <a:spcPts val="0"/>
              </a:spcAft>
              <a:buClr>
                <a:srgbClr val="3E3C3B"/>
              </a:buClr>
              <a:buSzPts val="1400"/>
              <a:buChar char="•"/>
              <a:defRPr/>
            </a:lvl2pPr>
            <a:lvl3pPr marL="1828754" lvl="2" indent="-423323" algn="l" rtl="0">
              <a:lnSpc>
                <a:spcPct val="90000"/>
              </a:lnSpc>
              <a:spcBef>
                <a:spcPts val="533"/>
              </a:spcBef>
              <a:spcAft>
                <a:spcPts val="0"/>
              </a:spcAft>
              <a:buClr>
                <a:srgbClr val="3E3C3B"/>
              </a:buClr>
              <a:buSzPts val="1400"/>
              <a:buChar char="•"/>
              <a:defRPr/>
            </a:lvl3pPr>
            <a:lvl4pPr marL="2438339" lvl="3" indent="-423323" algn="l" rtl="0">
              <a:lnSpc>
                <a:spcPct val="90000"/>
              </a:lnSpc>
              <a:spcBef>
                <a:spcPts val="533"/>
              </a:spcBef>
              <a:spcAft>
                <a:spcPts val="0"/>
              </a:spcAft>
              <a:buClr>
                <a:srgbClr val="3E3C3B"/>
              </a:buClr>
              <a:buSzPts val="1400"/>
              <a:buChar char="•"/>
              <a:defRPr/>
            </a:lvl4pPr>
            <a:lvl5pPr marL="3047924" lvl="4" indent="-423323" algn="l" rtl="0">
              <a:lnSpc>
                <a:spcPct val="90000"/>
              </a:lnSpc>
              <a:spcBef>
                <a:spcPts val="533"/>
              </a:spcBef>
              <a:spcAft>
                <a:spcPts val="0"/>
              </a:spcAft>
              <a:buClr>
                <a:srgbClr val="3E3C3B"/>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238" name="Google Shape;238;p40"/>
          <p:cNvSpPr txBox="1">
            <a:spLocks noGrp="1"/>
          </p:cNvSpPr>
          <p:nvPr>
            <p:ph type="title"/>
          </p:nvPr>
        </p:nvSpPr>
        <p:spPr>
          <a:xfrm>
            <a:off x="6159500" y="2020888"/>
            <a:ext cx="5042000" cy="1325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1100"/>
              <a:buNone/>
              <a:defRPr/>
            </a:lvl1pPr>
            <a:lvl2pPr lvl="1" algn="l" rtl="0">
              <a:lnSpc>
                <a:spcPct val="90000"/>
              </a:lnSpc>
              <a:spcBef>
                <a:spcPts val="0"/>
              </a:spcBef>
              <a:spcAft>
                <a:spcPts val="0"/>
              </a:spcAft>
              <a:buSzPts val="1100"/>
              <a:buNone/>
              <a:defRPr/>
            </a:lvl2pPr>
            <a:lvl3pPr lvl="2" algn="l" rtl="0">
              <a:lnSpc>
                <a:spcPct val="90000"/>
              </a:lnSpc>
              <a:spcBef>
                <a:spcPts val="0"/>
              </a:spcBef>
              <a:spcAft>
                <a:spcPts val="0"/>
              </a:spcAft>
              <a:buSzPts val="1100"/>
              <a:buNone/>
              <a:defRPr/>
            </a:lvl3pPr>
            <a:lvl4pPr lvl="3" algn="l" rtl="0">
              <a:lnSpc>
                <a:spcPct val="90000"/>
              </a:lnSpc>
              <a:spcBef>
                <a:spcPts val="0"/>
              </a:spcBef>
              <a:spcAft>
                <a:spcPts val="0"/>
              </a:spcAft>
              <a:buSzPts val="1100"/>
              <a:buNone/>
              <a:defRPr/>
            </a:lvl4pPr>
            <a:lvl5pPr lvl="4" algn="l" rtl="0">
              <a:lnSpc>
                <a:spcPct val="90000"/>
              </a:lnSpc>
              <a:spcBef>
                <a:spcPts val="0"/>
              </a:spcBef>
              <a:spcAft>
                <a:spcPts val="0"/>
              </a:spcAft>
              <a:buSzPts val="1100"/>
              <a:buNone/>
              <a:defRPr/>
            </a:lvl5pPr>
            <a:lvl6pPr lvl="5" algn="l" rtl="0">
              <a:lnSpc>
                <a:spcPct val="90000"/>
              </a:lnSpc>
              <a:spcBef>
                <a:spcPts val="0"/>
              </a:spcBef>
              <a:spcAft>
                <a:spcPts val="0"/>
              </a:spcAft>
              <a:buSzPts val="1100"/>
              <a:buNone/>
              <a:defRPr/>
            </a:lvl6pPr>
            <a:lvl7pPr lvl="6" algn="l" rtl="0">
              <a:lnSpc>
                <a:spcPct val="90000"/>
              </a:lnSpc>
              <a:spcBef>
                <a:spcPts val="0"/>
              </a:spcBef>
              <a:spcAft>
                <a:spcPts val="0"/>
              </a:spcAft>
              <a:buSzPts val="1100"/>
              <a:buNone/>
              <a:defRPr/>
            </a:lvl7pPr>
            <a:lvl8pPr lvl="7" algn="l" rtl="0">
              <a:lnSpc>
                <a:spcPct val="90000"/>
              </a:lnSpc>
              <a:spcBef>
                <a:spcPts val="0"/>
              </a:spcBef>
              <a:spcAft>
                <a:spcPts val="0"/>
              </a:spcAft>
              <a:buSzPts val="1100"/>
              <a:buNone/>
              <a:defRPr/>
            </a:lvl8pPr>
            <a:lvl9pPr lvl="8" algn="l" rtl="0">
              <a:lnSpc>
                <a:spcPct val="90000"/>
              </a:lnSpc>
              <a:spcBef>
                <a:spcPts val="0"/>
              </a:spcBef>
              <a:spcAft>
                <a:spcPts val="0"/>
              </a:spcAft>
              <a:buSzPts val="1100"/>
              <a:buNone/>
              <a:defRPr/>
            </a:lvl9pPr>
          </a:lstStyle>
          <a:p>
            <a:endParaRPr/>
          </a:p>
        </p:txBody>
      </p:sp>
      <p:sp>
        <p:nvSpPr>
          <p:cNvPr id="239" name="Google Shape;239;p40"/>
          <p:cNvSpPr txBox="1">
            <a:spLocks noGrp="1"/>
          </p:cNvSpPr>
          <p:nvPr>
            <p:ph type="body" idx="3"/>
          </p:nvPr>
        </p:nvSpPr>
        <p:spPr>
          <a:xfrm>
            <a:off x="254000" y="156725"/>
            <a:ext cx="6464400" cy="640800"/>
          </a:xfrm>
          <a:prstGeom prst="rect">
            <a:avLst/>
          </a:prstGeom>
          <a:noFill/>
          <a:ln>
            <a:noFill/>
          </a:ln>
        </p:spPr>
        <p:txBody>
          <a:bodyPr spcFirstLastPara="1" wrap="square" lIns="68575" tIns="34275" rIns="68575" bIns="34275" anchor="b" anchorCtr="0">
            <a:noAutofit/>
          </a:bodyPr>
          <a:lstStyle>
            <a:lvl1pPr marL="609585" lvl="0" indent="-304792" algn="l" rtl="0">
              <a:lnSpc>
                <a:spcPct val="90000"/>
              </a:lnSpc>
              <a:spcBef>
                <a:spcPts val="1067"/>
              </a:spcBef>
              <a:spcAft>
                <a:spcPts val="0"/>
              </a:spcAft>
              <a:buClr>
                <a:schemeClr val="lt1"/>
              </a:buClr>
              <a:buSzPts val="2100"/>
              <a:buNone/>
              <a:defRPr sz="2800" b="1">
                <a:solidFill>
                  <a:schemeClr val="lt1"/>
                </a:solidFill>
                <a:latin typeface="Verdana"/>
                <a:ea typeface="Verdana"/>
                <a:cs typeface="Verdana"/>
                <a:sym typeface="Verdana"/>
              </a:defRPr>
            </a:lvl1pPr>
            <a:lvl2pPr marL="1219170" lvl="1" indent="-423323" algn="l" rtl="0">
              <a:lnSpc>
                <a:spcPct val="90000"/>
              </a:lnSpc>
              <a:spcBef>
                <a:spcPts val="533"/>
              </a:spcBef>
              <a:spcAft>
                <a:spcPts val="0"/>
              </a:spcAft>
              <a:buClr>
                <a:srgbClr val="3E3C3B"/>
              </a:buClr>
              <a:buSzPts val="1400"/>
              <a:buChar char="•"/>
              <a:defRPr/>
            </a:lvl2pPr>
            <a:lvl3pPr marL="1828754" lvl="2" indent="-423323" algn="l" rtl="0">
              <a:lnSpc>
                <a:spcPct val="90000"/>
              </a:lnSpc>
              <a:spcBef>
                <a:spcPts val="533"/>
              </a:spcBef>
              <a:spcAft>
                <a:spcPts val="0"/>
              </a:spcAft>
              <a:buClr>
                <a:srgbClr val="3E3C3B"/>
              </a:buClr>
              <a:buSzPts val="1400"/>
              <a:buChar char="•"/>
              <a:defRPr/>
            </a:lvl3pPr>
            <a:lvl4pPr marL="2438339" lvl="3" indent="-423323" algn="l" rtl="0">
              <a:lnSpc>
                <a:spcPct val="90000"/>
              </a:lnSpc>
              <a:spcBef>
                <a:spcPts val="533"/>
              </a:spcBef>
              <a:spcAft>
                <a:spcPts val="0"/>
              </a:spcAft>
              <a:buClr>
                <a:srgbClr val="3E3C3B"/>
              </a:buClr>
              <a:buSzPts val="1400"/>
              <a:buChar char="•"/>
              <a:defRPr/>
            </a:lvl4pPr>
            <a:lvl5pPr marL="3047924" lvl="4" indent="-406390" algn="l" rtl="0">
              <a:lnSpc>
                <a:spcPct val="90000"/>
              </a:lnSpc>
              <a:spcBef>
                <a:spcPts val="533"/>
              </a:spcBef>
              <a:spcAft>
                <a:spcPts val="0"/>
              </a:spcAft>
              <a:buClr>
                <a:srgbClr val="3E3C3B"/>
              </a:buClr>
              <a:buSzPts val="12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240" name="Google Shape;240;p40"/>
          <p:cNvSpPr txBox="1">
            <a:spLocks noGrp="1"/>
          </p:cNvSpPr>
          <p:nvPr>
            <p:ph type="body" idx="4"/>
          </p:nvPr>
        </p:nvSpPr>
        <p:spPr>
          <a:xfrm>
            <a:off x="254000" y="810697"/>
            <a:ext cx="6464400" cy="446800"/>
          </a:xfrm>
          <a:prstGeom prst="rect">
            <a:avLst/>
          </a:prstGeom>
          <a:noFill/>
          <a:ln>
            <a:noFill/>
          </a:ln>
        </p:spPr>
        <p:txBody>
          <a:bodyPr spcFirstLastPara="1" wrap="square" lIns="68575" tIns="34275" rIns="68575" bIns="34275" anchor="t" anchorCtr="0">
            <a:noAutofit/>
          </a:bodyPr>
          <a:lstStyle>
            <a:lvl1pPr marL="609585" lvl="0" indent="-304792" algn="l" rtl="0">
              <a:lnSpc>
                <a:spcPct val="90000"/>
              </a:lnSpc>
              <a:spcBef>
                <a:spcPts val="1067"/>
              </a:spcBef>
              <a:spcAft>
                <a:spcPts val="0"/>
              </a:spcAft>
              <a:buClr>
                <a:schemeClr val="lt1"/>
              </a:buClr>
              <a:buSzPts val="1200"/>
              <a:buNone/>
              <a:defRPr>
                <a:solidFill>
                  <a:schemeClr val="lt1"/>
                </a:solidFill>
              </a:defRPr>
            </a:lvl1pPr>
            <a:lvl2pPr marL="1219170" lvl="1" indent="-423323" algn="l" rtl="0">
              <a:lnSpc>
                <a:spcPct val="90000"/>
              </a:lnSpc>
              <a:spcBef>
                <a:spcPts val="533"/>
              </a:spcBef>
              <a:spcAft>
                <a:spcPts val="0"/>
              </a:spcAft>
              <a:buClr>
                <a:srgbClr val="3E3C3B"/>
              </a:buClr>
              <a:buSzPts val="1400"/>
              <a:buChar char="•"/>
              <a:defRPr/>
            </a:lvl2pPr>
            <a:lvl3pPr marL="1828754" lvl="2" indent="-423323" algn="l" rtl="0">
              <a:lnSpc>
                <a:spcPct val="90000"/>
              </a:lnSpc>
              <a:spcBef>
                <a:spcPts val="533"/>
              </a:spcBef>
              <a:spcAft>
                <a:spcPts val="0"/>
              </a:spcAft>
              <a:buClr>
                <a:srgbClr val="3E3C3B"/>
              </a:buClr>
              <a:buSzPts val="1400"/>
              <a:buChar char="•"/>
              <a:defRPr/>
            </a:lvl3pPr>
            <a:lvl4pPr marL="2438339" lvl="3" indent="-423323" algn="l" rtl="0">
              <a:lnSpc>
                <a:spcPct val="90000"/>
              </a:lnSpc>
              <a:spcBef>
                <a:spcPts val="533"/>
              </a:spcBef>
              <a:spcAft>
                <a:spcPts val="0"/>
              </a:spcAft>
              <a:buClr>
                <a:srgbClr val="3E3C3B"/>
              </a:buClr>
              <a:buSzPts val="1400"/>
              <a:buChar char="•"/>
              <a:defRPr/>
            </a:lvl4pPr>
            <a:lvl5pPr marL="3047924" lvl="4" indent="-406390" algn="l" rtl="0">
              <a:lnSpc>
                <a:spcPct val="90000"/>
              </a:lnSpc>
              <a:spcBef>
                <a:spcPts val="533"/>
              </a:spcBef>
              <a:spcAft>
                <a:spcPts val="0"/>
              </a:spcAft>
              <a:buClr>
                <a:srgbClr val="3E3C3B"/>
              </a:buClr>
              <a:buSzPts val="12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241" name="Google Shape;241;p40"/>
          <p:cNvSpPr>
            <a:spLocks noGrp="1"/>
          </p:cNvSpPr>
          <p:nvPr>
            <p:ph type="pic" idx="5"/>
          </p:nvPr>
        </p:nvSpPr>
        <p:spPr>
          <a:xfrm>
            <a:off x="517525" y="1970088"/>
            <a:ext cx="5042000" cy="3057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1067"/>
              </a:spcBef>
              <a:spcAft>
                <a:spcPts val="0"/>
              </a:spcAft>
              <a:buClr>
                <a:srgbClr val="3E3C3B"/>
              </a:buClr>
              <a:buSzPts val="1200"/>
              <a:buFont typeface="Arial"/>
              <a:buNone/>
              <a:defRPr sz="1600" b="0" i="0" u="none" strike="noStrike" cap="none">
                <a:solidFill>
                  <a:srgbClr val="3E3C3B"/>
                </a:solidFill>
                <a:latin typeface="Georgia"/>
                <a:ea typeface="Georgia"/>
                <a:cs typeface="Georgia"/>
                <a:sym typeface="Georgia"/>
              </a:defRPr>
            </a:lvl1pPr>
            <a:lvl2pPr marR="0" lvl="1" algn="l" rtl="0">
              <a:lnSpc>
                <a:spcPct val="90000"/>
              </a:lnSpc>
              <a:spcBef>
                <a:spcPts val="533"/>
              </a:spcBef>
              <a:spcAft>
                <a:spcPts val="0"/>
              </a:spcAft>
              <a:buClr>
                <a:srgbClr val="3E3C3B"/>
              </a:buClr>
              <a:buSzPts val="1200"/>
              <a:buFont typeface="Arial"/>
              <a:buChar char="•"/>
              <a:defRPr sz="1600" b="0" i="0" u="none" strike="noStrike" cap="none">
                <a:solidFill>
                  <a:srgbClr val="3E3C3B"/>
                </a:solidFill>
                <a:latin typeface="Georgia"/>
                <a:ea typeface="Georgia"/>
                <a:cs typeface="Georgia"/>
                <a:sym typeface="Georgia"/>
              </a:defRPr>
            </a:lvl2pPr>
            <a:lvl3pPr marR="0" lvl="2" algn="l" rtl="0">
              <a:lnSpc>
                <a:spcPct val="90000"/>
              </a:lnSpc>
              <a:spcBef>
                <a:spcPts val="533"/>
              </a:spcBef>
              <a:spcAft>
                <a:spcPts val="0"/>
              </a:spcAft>
              <a:buClr>
                <a:srgbClr val="3E3C3B"/>
              </a:buClr>
              <a:buSzPts val="1200"/>
              <a:buFont typeface="Arial"/>
              <a:buChar char="•"/>
              <a:defRPr sz="1600" b="0" i="0" u="none" strike="noStrike" cap="none">
                <a:solidFill>
                  <a:srgbClr val="3E3C3B"/>
                </a:solidFill>
                <a:latin typeface="Georgia"/>
                <a:ea typeface="Georgia"/>
                <a:cs typeface="Georgia"/>
                <a:sym typeface="Georgia"/>
              </a:defRPr>
            </a:lvl3pPr>
            <a:lvl4pPr marR="0" lvl="3" algn="l" rtl="0">
              <a:lnSpc>
                <a:spcPct val="90000"/>
              </a:lnSpc>
              <a:spcBef>
                <a:spcPts val="533"/>
              </a:spcBef>
              <a:spcAft>
                <a:spcPts val="0"/>
              </a:spcAft>
              <a:buClr>
                <a:srgbClr val="3E3C3B"/>
              </a:buClr>
              <a:buSzPts val="1200"/>
              <a:buFont typeface="Arial"/>
              <a:buChar char="•"/>
              <a:defRPr sz="1600" b="0" i="0" u="none" strike="noStrike" cap="none">
                <a:solidFill>
                  <a:srgbClr val="3E3C3B"/>
                </a:solidFill>
                <a:latin typeface="Georgia"/>
                <a:ea typeface="Georgia"/>
                <a:cs typeface="Georgia"/>
                <a:sym typeface="Georgia"/>
              </a:defRPr>
            </a:lvl4pPr>
            <a:lvl5pPr marR="0" lvl="4" algn="l" rtl="0">
              <a:lnSpc>
                <a:spcPct val="90000"/>
              </a:lnSpc>
              <a:spcBef>
                <a:spcPts val="533"/>
              </a:spcBef>
              <a:spcAft>
                <a:spcPts val="0"/>
              </a:spcAft>
              <a:buClr>
                <a:srgbClr val="3E3C3B"/>
              </a:buClr>
              <a:buSzPts val="1200"/>
              <a:buFont typeface="Arial"/>
              <a:buChar char="•"/>
              <a:defRPr sz="1600" b="0" i="0" u="none" strike="noStrike" cap="none">
                <a:solidFill>
                  <a:srgbClr val="3E3C3B"/>
                </a:solidFill>
                <a:latin typeface="Georgia"/>
                <a:ea typeface="Georgia"/>
                <a:cs typeface="Georgia"/>
                <a:sym typeface="Georgia"/>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86389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{Question}</a:t>
            </a:r>
          </a:p>
        </p:txBody>
      </p:sp>
      <p:sp>
        <p:nvSpPr>
          <p:cNvPr id="6" name="Slide Number Placeholder 5"/>
          <p:cNvSpPr>
            <a:spLocks noGrp="1"/>
          </p:cNvSpPr>
          <p:nvPr>
            <p:ph type="sldNum" sz="quarter" idx="12"/>
          </p:nvPr>
        </p:nvSpPr>
        <p:spPr/>
        <p:txBody>
          <a:bodyPr/>
          <a:lstStyle/>
          <a:p>
            <a:fld id="{A88B48FB-E956-2048-9E74-C69E7CAA26CC}" type="slidenum">
              <a:rPr lang="en-US" smtClean="0"/>
              <a:t>‹#›</a:t>
            </a:fld>
            <a:endParaRPr lang="en-US"/>
          </a:p>
        </p:txBody>
      </p:sp>
      <p:sp>
        <p:nvSpPr>
          <p:cNvPr id="8" name="Content Placeholder 7">
            <a:extLst>
              <a:ext uri="{FF2B5EF4-FFF2-40B4-BE49-F238E27FC236}">
                <a16:creationId xmlns:a16="http://schemas.microsoft.com/office/drawing/2014/main" id="{8252A03B-2D42-4DAE-8460-CF96145A8DF0}"/>
              </a:ext>
            </a:extLst>
          </p:cNvPr>
          <p:cNvSpPr>
            <a:spLocks noGrp="1"/>
          </p:cNvSpPr>
          <p:nvPr>
            <p:ph sz="quarter" idx="13"/>
          </p:nvPr>
        </p:nvSpPr>
        <p:spPr>
          <a:xfrm>
            <a:off x="1463041" y="1399545"/>
            <a:ext cx="9331569" cy="47586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CB14CF1-AB9B-4870-9E5C-AD8F31C7FF68}"/>
              </a:ext>
            </a:extLst>
          </p:cNvPr>
          <p:cNvSpPr>
            <a:spLocks noGrp="1"/>
          </p:cNvSpPr>
          <p:nvPr>
            <p:ph type="body" sz="quarter" idx="14" hasCustomPrompt="1"/>
          </p:nvPr>
        </p:nvSpPr>
        <p:spPr>
          <a:xfrm>
            <a:off x="154517" y="1033004"/>
            <a:ext cx="10972800" cy="319617"/>
          </a:xfrm>
        </p:spPr>
        <p:txBody>
          <a:bodyPr/>
          <a:lstStyle>
            <a:lvl1pPr>
              <a:defRPr/>
            </a:lvl1pPr>
          </a:lstStyle>
          <a:p>
            <a:pPr lvl="0"/>
            <a:r>
              <a:rPr lang="en-US" dirty="0"/>
              <a:t>{Base}</a:t>
            </a:r>
            <a:endParaRPr lang="en-GB" dirty="0"/>
          </a:p>
        </p:txBody>
      </p:sp>
    </p:spTree>
    <p:extLst>
      <p:ext uri="{BB962C8B-B14F-4D97-AF65-F5344CB8AC3E}">
        <p14:creationId xmlns:p14="http://schemas.microsoft.com/office/powerpoint/2010/main" val="3706695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43047-BB72-0C67-69D4-3CF6123E6F91}"/>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E4382871-9987-0680-03FA-4D899FAA35B9}"/>
              </a:ext>
            </a:extLst>
          </p:cNvPr>
          <p:cNvSpPr>
            <a:spLocks noGrp="1"/>
          </p:cNvSpPr>
          <p:nvPr>
            <p:ph type="dt" sz="half" idx="10"/>
          </p:nvPr>
        </p:nvSpPr>
        <p:spPr/>
        <p:txBody>
          <a:bodyPr/>
          <a:lstStyle/>
          <a:p>
            <a:fld id="{C238AA50-39FB-43DA-B301-9D1C161EB57F}" type="datetimeFigureOut">
              <a:rPr lang="en-ZA" smtClean="0"/>
              <a:t>2023/11/22</a:t>
            </a:fld>
            <a:endParaRPr lang="en-ZA"/>
          </a:p>
        </p:txBody>
      </p:sp>
      <p:sp>
        <p:nvSpPr>
          <p:cNvPr id="4" name="Footer Placeholder 3">
            <a:extLst>
              <a:ext uri="{FF2B5EF4-FFF2-40B4-BE49-F238E27FC236}">
                <a16:creationId xmlns:a16="http://schemas.microsoft.com/office/drawing/2014/main" id="{094326C4-44EC-4D90-E5C4-536A3EC000AB}"/>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EE6762A3-101F-1371-C642-98F2A171DA9F}"/>
              </a:ext>
            </a:extLst>
          </p:cNvPr>
          <p:cNvSpPr>
            <a:spLocks noGrp="1"/>
          </p:cNvSpPr>
          <p:nvPr>
            <p:ph type="sldNum" sz="quarter" idx="12"/>
          </p:nvPr>
        </p:nvSpPr>
        <p:spPr/>
        <p:txBody>
          <a:bodyPr/>
          <a:lstStyle/>
          <a:p>
            <a:fld id="{3BFD34F3-E4CE-4E56-AF8D-F1185EF9C9E5}" type="slidenum">
              <a:rPr lang="en-ZA" smtClean="0"/>
              <a:t>‹#›</a:t>
            </a:fld>
            <a:endParaRPr lang="en-ZA"/>
          </a:p>
        </p:txBody>
      </p:sp>
    </p:spTree>
    <p:extLst>
      <p:ext uri="{BB962C8B-B14F-4D97-AF65-F5344CB8AC3E}">
        <p14:creationId xmlns:p14="http://schemas.microsoft.com/office/powerpoint/2010/main" val="166602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20961A-CC97-F872-B317-D742C2B519C4}"/>
              </a:ext>
            </a:extLst>
          </p:cNvPr>
          <p:cNvSpPr>
            <a:spLocks noGrp="1"/>
          </p:cNvSpPr>
          <p:nvPr>
            <p:ph type="dt" sz="half" idx="10"/>
          </p:nvPr>
        </p:nvSpPr>
        <p:spPr/>
        <p:txBody>
          <a:bodyPr/>
          <a:lstStyle/>
          <a:p>
            <a:fld id="{C238AA50-39FB-43DA-B301-9D1C161EB57F}" type="datetimeFigureOut">
              <a:rPr lang="en-ZA" smtClean="0"/>
              <a:t>2023/11/22</a:t>
            </a:fld>
            <a:endParaRPr lang="en-ZA"/>
          </a:p>
        </p:txBody>
      </p:sp>
      <p:sp>
        <p:nvSpPr>
          <p:cNvPr id="3" name="Footer Placeholder 2">
            <a:extLst>
              <a:ext uri="{FF2B5EF4-FFF2-40B4-BE49-F238E27FC236}">
                <a16:creationId xmlns:a16="http://schemas.microsoft.com/office/drawing/2014/main" id="{58186F8C-EF47-EDBE-1C14-327904B00BD3}"/>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BEE4E2AA-EF08-6B08-8B53-D2C6C9509C43}"/>
              </a:ext>
            </a:extLst>
          </p:cNvPr>
          <p:cNvSpPr>
            <a:spLocks noGrp="1"/>
          </p:cNvSpPr>
          <p:nvPr>
            <p:ph type="sldNum" sz="quarter" idx="12"/>
          </p:nvPr>
        </p:nvSpPr>
        <p:spPr/>
        <p:txBody>
          <a:bodyPr/>
          <a:lstStyle/>
          <a:p>
            <a:fld id="{3BFD34F3-E4CE-4E56-AF8D-F1185EF9C9E5}" type="slidenum">
              <a:rPr lang="en-ZA" smtClean="0"/>
              <a:t>‹#›</a:t>
            </a:fld>
            <a:endParaRPr lang="en-ZA"/>
          </a:p>
        </p:txBody>
      </p:sp>
    </p:spTree>
    <p:extLst>
      <p:ext uri="{BB962C8B-B14F-4D97-AF65-F5344CB8AC3E}">
        <p14:creationId xmlns:p14="http://schemas.microsoft.com/office/powerpoint/2010/main" val="4086761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118D-9983-A44C-4F7F-0150A5DA17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96EBF511-DCD1-8C7F-B00B-49D9448B4E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A83D67F4-6F80-3D65-CDAE-1BE1356DDB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EA0C0F-38A7-C59B-F377-5DCD7FAB7584}"/>
              </a:ext>
            </a:extLst>
          </p:cNvPr>
          <p:cNvSpPr>
            <a:spLocks noGrp="1"/>
          </p:cNvSpPr>
          <p:nvPr>
            <p:ph type="dt" sz="half" idx="10"/>
          </p:nvPr>
        </p:nvSpPr>
        <p:spPr/>
        <p:txBody>
          <a:bodyPr/>
          <a:lstStyle/>
          <a:p>
            <a:fld id="{C238AA50-39FB-43DA-B301-9D1C161EB57F}" type="datetimeFigureOut">
              <a:rPr lang="en-ZA" smtClean="0"/>
              <a:t>2023/11/22</a:t>
            </a:fld>
            <a:endParaRPr lang="en-ZA"/>
          </a:p>
        </p:txBody>
      </p:sp>
      <p:sp>
        <p:nvSpPr>
          <p:cNvPr id="6" name="Footer Placeholder 5">
            <a:extLst>
              <a:ext uri="{FF2B5EF4-FFF2-40B4-BE49-F238E27FC236}">
                <a16:creationId xmlns:a16="http://schemas.microsoft.com/office/drawing/2014/main" id="{CB602591-41A5-1882-9018-5728B0F962F5}"/>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28CAD911-16A4-8850-CCAE-F57968CADD04}"/>
              </a:ext>
            </a:extLst>
          </p:cNvPr>
          <p:cNvSpPr>
            <a:spLocks noGrp="1"/>
          </p:cNvSpPr>
          <p:nvPr>
            <p:ph type="sldNum" sz="quarter" idx="12"/>
          </p:nvPr>
        </p:nvSpPr>
        <p:spPr/>
        <p:txBody>
          <a:bodyPr/>
          <a:lstStyle/>
          <a:p>
            <a:fld id="{3BFD34F3-E4CE-4E56-AF8D-F1185EF9C9E5}" type="slidenum">
              <a:rPr lang="en-ZA" smtClean="0"/>
              <a:t>‹#›</a:t>
            </a:fld>
            <a:endParaRPr lang="en-ZA"/>
          </a:p>
        </p:txBody>
      </p:sp>
    </p:spTree>
    <p:extLst>
      <p:ext uri="{BB962C8B-B14F-4D97-AF65-F5344CB8AC3E}">
        <p14:creationId xmlns:p14="http://schemas.microsoft.com/office/powerpoint/2010/main" val="788152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833BD-1BFA-106D-9BDA-540D291F66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3CF1D960-55FD-3E3D-CF03-8B47BA6829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E5CAC737-31AC-D46A-D372-572996B21F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E8B40E-39C8-51ED-F667-5E43D4BDBF28}"/>
              </a:ext>
            </a:extLst>
          </p:cNvPr>
          <p:cNvSpPr>
            <a:spLocks noGrp="1"/>
          </p:cNvSpPr>
          <p:nvPr>
            <p:ph type="dt" sz="half" idx="10"/>
          </p:nvPr>
        </p:nvSpPr>
        <p:spPr/>
        <p:txBody>
          <a:bodyPr/>
          <a:lstStyle/>
          <a:p>
            <a:fld id="{C238AA50-39FB-43DA-B301-9D1C161EB57F}" type="datetimeFigureOut">
              <a:rPr lang="en-ZA" smtClean="0"/>
              <a:t>2023/11/22</a:t>
            </a:fld>
            <a:endParaRPr lang="en-ZA"/>
          </a:p>
        </p:txBody>
      </p:sp>
      <p:sp>
        <p:nvSpPr>
          <p:cNvPr id="6" name="Footer Placeholder 5">
            <a:extLst>
              <a:ext uri="{FF2B5EF4-FFF2-40B4-BE49-F238E27FC236}">
                <a16:creationId xmlns:a16="http://schemas.microsoft.com/office/drawing/2014/main" id="{E19E6EBE-81B8-CFC3-0115-A834ABBB8F61}"/>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7F071865-A8C3-30C5-1554-23BD889E68F7}"/>
              </a:ext>
            </a:extLst>
          </p:cNvPr>
          <p:cNvSpPr>
            <a:spLocks noGrp="1"/>
          </p:cNvSpPr>
          <p:nvPr>
            <p:ph type="sldNum" sz="quarter" idx="12"/>
          </p:nvPr>
        </p:nvSpPr>
        <p:spPr/>
        <p:txBody>
          <a:bodyPr/>
          <a:lstStyle/>
          <a:p>
            <a:fld id="{3BFD34F3-E4CE-4E56-AF8D-F1185EF9C9E5}" type="slidenum">
              <a:rPr lang="en-ZA" smtClean="0"/>
              <a:t>‹#›</a:t>
            </a:fld>
            <a:endParaRPr lang="en-ZA"/>
          </a:p>
        </p:txBody>
      </p:sp>
    </p:spTree>
    <p:extLst>
      <p:ext uri="{BB962C8B-B14F-4D97-AF65-F5344CB8AC3E}">
        <p14:creationId xmlns:p14="http://schemas.microsoft.com/office/powerpoint/2010/main" val="3007531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image" Target="../media/image2.jpeg"/><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41"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4BAA0C-6148-B63C-31FD-1B0B39A2FA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3F0EF792-91E0-83D6-1DF5-A10204DCE2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FD8C96A-07B7-7B0A-4025-16B4C5278A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38AA50-39FB-43DA-B301-9D1C161EB57F}" type="datetimeFigureOut">
              <a:rPr lang="en-ZA" smtClean="0"/>
              <a:t>2023/11/22</a:t>
            </a:fld>
            <a:endParaRPr lang="en-ZA"/>
          </a:p>
        </p:txBody>
      </p:sp>
      <p:sp>
        <p:nvSpPr>
          <p:cNvPr id="5" name="Footer Placeholder 4">
            <a:extLst>
              <a:ext uri="{FF2B5EF4-FFF2-40B4-BE49-F238E27FC236}">
                <a16:creationId xmlns:a16="http://schemas.microsoft.com/office/drawing/2014/main" id="{16621DC2-F50C-BFAA-4556-C3658FAA32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EAEE8E3A-B1B5-9BFD-2995-B1C29C8569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FD34F3-E4CE-4E56-AF8D-F1185EF9C9E5}" type="slidenum">
              <a:rPr lang="en-ZA" smtClean="0"/>
              <a:t>‹#›</a:t>
            </a:fld>
            <a:endParaRPr lang="en-ZA"/>
          </a:p>
        </p:txBody>
      </p:sp>
    </p:spTree>
    <p:extLst>
      <p:ext uri="{BB962C8B-B14F-4D97-AF65-F5344CB8AC3E}">
        <p14:creationId xmlns:p14="http://schemas.microsoft.com/office/powerpoint/2010/main" val="182142263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658" r:id="rId10"/>
    <p:sldLayoutId id="2147483721" r:id="rId11"/>
    <p:sldLayoutId id="214748372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96F5E0-D5C7-DDA1-7317-C15FC3D213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4803BCCC-9B98-23BF-3E10-930C21ECB4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026" name="Picture 2" descr="A close up of a sign&#10;&#10;Description automatically generated">
            <a:extLst>
              <a:ext uri="{FF2B5EF4-FFF2-40B4-BE49-F238E27FC236}">
                <a16:creationId xmlns:a16="http://schemas.microsoft.com/office/drawing/2014/main" id="{616FD228-E831-75B5-519B-459E6DE8F2AF}"/>
              </a:ext>
            </a:extLst>
          </p:cNvPr>
          <p:cNvPicPr>
            <a:picLocks noChangeAspect="1" noChangeArrowheads="1"/>
          </p:cNvPicPr>
          <p:nvPr userDrawn="1"/>
        </p:nvPicPr>
        <p:blipFill>
          <a:blip r:embed="rId41">
            <a:extLst>
              <a:ext uri="{28A0092B-C50C-407E-A947-70E740481C1C}">
                <a14:useLocalDpi xmlns:a14="http://schemas.microsoft.com/office/drawing/2010/main" val="0"/>
              </a:ext>
            </a:extLst>
          </a:blip>
          <a:srcRect/>
          <a:stretch>
            <a:fillRect/>
          </a:stretch>
        </p:blipFill>
        <p:spPr bwMode="auto">
          <a:xfrm>
            <a:off x="161925" y="5992156"/>
            <a:ext cx="1724025" cy="77284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789B712B-0454-2E74-C0B0-CFAE85FE299B}"/>
              </a:ext>
            </a:extLst>
          </p:cNvPr>
          <p:cNvPicPr>
            <a:picLocks noChangeAspect="1" noChangeArrowheads="1"/>
          </p:cNvPicPr>
          <p:nvPr userDrawn="1"/>
        </p:nvPicPr>
        <p:blipFill>
          <a:blip r:embed="rId42">
            <a:extLst>
              <a:ext uri="{28A0092B-C50C-407E-A947-70E740481C1C}">
                <a14:useLocalDpi xmlns:a14="http://schemas.microsoft.com/office/drawing/2010/main" val="0"/>
              </a:ext>
            </a:extLst>
          </a:blip>
          <a:srcRect/>
          <a:stretch>
            <a:fillRect/>
          </a:stretch>
        </p:blipFill>
        <p:spPr bwMode="auto">
          <a:xfrm>
            <a:off x="10576962" y="6176963"/>
            <a:ext cx="1453113" cy="52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4547"/>
      </p:ext>
    </p:extLst>
  </p:cSld>
  <p:clrMap bg1="lt1" tx1="dk1" bg2="lt2" tx2="dk2" accent1="accent1" accent2="accent2" accent3="accent3" accent4="accent4" accent5="accent5" accent6="accent6" hlink="hlink" folHlink="folHlink"/>
  <p:sldLayoutIdLst>
    <p:sldLayoutId id="2147483662" r:id="rId1"/>
    <p:sldLayoutId id="2147483649" r:id="rId2"/>
    <p:sldLayoutId id="2147483667" r:id="rId3"/>
    <p:sldLayoutId id="2147483710" r:id="rId4"/>
    <p:sldLayoutId id="214748370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9" r:id="rId14"/>
    <p:sldLayoutId id="2147483661" r:id="rId15"/>
    <p:sldLayoutId id="2147483677" r:id="rId16"/>
    <p:sldLayoutId id="2147483660" r:id="rId17"/>
    <p:sldLayoutId id="2147483664" r:id="rId18"/>
    <p:sldLayoutId id="2147483707" r:id="rId19"/>
    <p:sldLayoutId id="2147483708" r:id="rId20"/>
    <p:sldLayoutId id="2147483703" r:id="rId21"/>
    <p:sldLayoutId id="2147483678" r:id="rId22"/>
    <p:sldLayoutId id="2147483681" r:id="rId23"/>
    <p:sldLayoutId id="2147483665" r:id="rId24"/>
    <p:sldLayoutId id="2147483663" r:id="rId25"/>
    <p:sldLayoutId id="2147483666" r:id="rId26"/>
    <p:sldLayoutId id="2147483668" r:id="rId27"/>
    <p:sldLayoutId id="2147483670" r:id="rId28"/>
    <p:sldLayoutId id="2147483671" r:id="rId29"/>
    <p:sldLayoutId id="2147483672" r:id="rId30"/>
    <p:sldLayoutId id="2147483673" r:id="rId31"/>
    <p:sldLayoutId id="2147483674" r:id="rId32"/>
    <p:sldLayoutId id="2147483675" r:id="rId33"/>
    <p:sldLayoutId id="2147483676" r:id="rId34"/>
    <p:sldLayoutId id="2147483679" r:id="rId35"/>
    <p:sldLayoutId id="2147483680" r:id="rId36"/>
    <p:sldLayoutId id="2147483702" r:id="rId37"/>
    <p:sldLayoutId id="2147483705" r:id="rId38"/>
    <p:sldLayoutId id="2147483706" r:id="rId39"/>
  </p:sldLayoutIdLst>
  <p:txStyles>
    <p:titleStyle>
      <a:lvl1pPr algn="l" defTabSz="914400" rtl="0" eaLnBrk="1" latinLnBrk="0" hangingPunct="1">
        <a:lnSpc>
          <a:spcPct val="90000"/>
        </a:lnSpc>
        <a:spcBef>
          <a:spcPct val="0"/>
        </a:spcBef>
        <a:buNone/>
        <a:defRPr sz="4400" kern="1200">
          <a:solidFill>
            <a:srgbClr val="0070C0"/>
          </a:solidFill>
          <a:latin typeface="Poppins SemiBold" panose="00000700000000000000" pitchFamily="2" charset="0"/>
          <a:ea typeface="+mj-ea"/>
          <a:cs typeface="Poppins SemiBold" panose="000007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55C"/>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55C"/>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55C"/>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55C"/>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55C"/>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42.jpe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42.jpe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microsoft.com/office/2018/10/relationships/comments" Target="../comments/modernComment_D93_785D6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popia.co.za/section-26-prohibition-on-processing-of-special-personal-informa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2" Type="http://schemas.microsoft.com/office/2018/10/relationships/comments" Target="../comments/modernComment_D97_5F6B23FC.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popia.co.za/section-26-prohibition-on-processing-of-special-personal-informatio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popia.co.za/protection-of-personal-information-act-popia/chapter-7/" TargetMode="External"/><Relationship Id="rId2" Type="http://schemas.openxmlformats.org/officeDocument/2006/relationships/hyperlink" Target="https://www.michalsons.com/blog/what-is-personal-information/1397"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hhs.gov/hipaa/for-professionals/privacy/special-topics/de-identification/index.html#standard"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hhs.gov/hipaa/for-professionals/privacy/special-topics/de-identification/index.html#standard" TargetMode="External"/><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E3466-7895-30B0-D2A0-85CA8A35494F}"/>
              </a:ext>
            </a:extLst>
          </p:cNvPr>
          <p:cNvSpPr>
            <a:spLocks noGrp="1"/>
          </p:cNvSpPr>
          <p:nvPr>
            <p:ph type="ctrTitle"/>
          </p:nvPr>
        </p:nvSpPr>
        <p:spPr/>
        <p:txBody>
          <a:bodyPr/>
          <a:lstStyle/>
          <a:p>
            <a:r>
              <a:rPr lang="en-ZA" dirty="0"/>
              <a:t>Secondary data analysis in HEAT Center</a:t>
            </a:r>
          </a:p>
        </p:txBody>
      </p:sp>
      <p:sp>
        <p:nvSpPr>
          <p:cNvPr id="3" name="Subtitle 2">
            <a:extLst>
              <a:ext uri="{FF2B5EF4-FFF2-40B4-BE49-F238E27FC236}">
                <a16:creationId xmlns:a16="http://schemas.microsoft.com/office/drawing/2014/main" id="{F70933C9-6AA6-E171-1EF6-FB2A26E71418}"/>
              </a:ext>
            </a:extLst>
          </p:cNvPr>
          <p:cNvSpPr>
            <a:spLocks noGrp="1"/>
          </p:cNvSpPr>
          <p:nvPr>
            <p:ph type="subTitle" idx="1"/>
          </p:nvPr>
        </p:nvSpPr>
        <p:spPr/>
        <p:txBody>
          <a:bodyPr vert="horz" lIns="91440" tIns="45720" rIns="91440" bIns="45720" rtlCol="0" anchor="t">
            <a:normAutofit/>
          </a:bodyPr>
          <a:lstStyle/>
          <a:p>
            <a:r>
              <a:rPr lang="en-ZA" dirty="0"/>
              <a:t>Meeting with Professor Paul Ruff </a:t>
            </a:r>
          </a:p>
          <a:p>
            <a:r>
              <a:rPr lang="en-ZA" dirty="0"/>
              <a:t>29 October 2023 </a:t>
            </a:r>
          </a:p>
        </p:txBody>
      </p:sp>
      <p:pic>
        <p:nvPicPr>
          <p:cNvPr id="5" name="Content Placeholder 4">
            <a:extLst>
              <a:ext uri="{FF2B5EF4-FFF2-40B4-BE49-F238E27FC236}">
                <a16:creationId xmlns:a16="http://schemas.microsoft.com/office/drawing/2014/main" id="{F6D502EB-F744-24CB-6504-E12215588A8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0145950" y="4778020"/>
            <a:ext cx="1899266" cy="1932391"/>
          </a:xfrm>
          <a:prstGeom prst="rect">
            <a:avLst/>
          </a:prstGeom>
        </p:spPr>
      </p:pic>
    </p:spTree>
    <p:extLst>
      <p:ext uri="{BB962C8B-B14F-4D97-AF65-F5344CB8AC3E}">
        <p14:creationId xmlns:p14="http://schemas.microsoft.com/office/powerpoint/2010/main" val="840929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F124FC2-8C41-9BFF-7BD3-8FF02D58A1FE}"/>
              </a:ext>
            </a:extLst>
          </p:cNvPr>
          <p:cNvPicPr>
            <a:picLocks noGrp="1" noChangeAspect="1"/>
          </p:cNvPicPr>
          <p:nvPr>
            <p:ph idx="1"/>
          </p:nvPr>
        </p:nvPicPr>
        <p:blipFill rotWithShape="1">
          <a:blip r:embed="rId2"/>
          <a:srcRect l="4470" t="18148" r="77651" b="72155"/>
          <a:stretch/>
        </p:blipFill>
        <p:spPr>
          <a:xfrm>
            <a:off x="514409" y="5463553"/>
            <a:ext cx="5581591" cy="851421"/>
          </a:xfrm>
          <a:prstGeom prst="rect">
            <a:avLst/>
          </a:prstGeom>
          <a:ln w="66675">
            <a:solidFill>
              <a:schemeClr val="tx1"/>
            </a:solidFill>
          </a:ln>
        </p:spPr>
      </p:pic>
      <p:pic>
        <p:nvPicPr>
          <p:cNvPr id="5" name="Picture 4">
            <a:extLst>
              <a:ext uri="{FF2B5EF4-FFF2-40B4-BE49-F238E27FC236}">
                <a16:creationId xmlns:a16="http://schemas.microsoft.com/office/drawing/2014/main" id="{409C78EC-7A06-EED7-7329-2E1D621A318A}"/>
              </a:ext>
            </a:extLst>
          </p:cNvPr>
          <p:cNvPicPr>
            <a:picLocks noChangeAspect="1"/>
          </p:cNvPicPr>
          <p:nvPr/>
        </p:nvPicPr>
        <p:blipFill rotWithShape="1">
          <a:blip r:embed="rId3"/>
          <a:srcRect l="16666" t="26621" r="16389" b="22799"/>
          <a:stretch/>
        </p:blipFill>
        <p:spPr>
          <a:xfrm>
            <a:off x="7342859" y="4739339"/>
            <a:ext cx="4193469" cy="1782261"/>
          </a:xfrm>
          <a:prstGeom prst="rect">
            <a:avLst/>
          </a:prstGeom>
        </p:spPr>
      </p:pic>
      <p:pic>
        <p:nvPicPr>
          <p:cNvPr id="6" name="Content Placeholder 4">
            <a:extLst>
              <a:ext uri="{FF2B5EF4-FFF2-40B4-BE49-F238E27FC236}">
                <a16:creationId xmlns:a16="http://schemas.microsoft.com/office/drawing/2014/main" id="{F4950C1E-F10A-65D3-199B-3A89544B808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6280" y="1296634"/>
            <a:ext cx="2421313" cy="2463543"/>
          </a:xfrm>
          <a:prstGeom prst="rect">
            <a:avLst/>
          </a:prstGeom>
        </p:spPr>
      </p:pic>
      <p:sp>
        <p:nvSpPr>
          <p:cNvPr id="18" name="Subtitle 2">
            <a:extLst>
              <a:ext uri="{FF2B5EF4-FFF2-40B4-BE49-F238E27FC236}">
                <a16:creationId xmlns:a16="http://schemas.microsoft.com/office/drawing/2014/main" id="{A5943B76-E465-C359-D0B6-CB9A5EA92BD6}"/>
              </a:ext>
            </a:extLst>
          </p:cNvPr>
          <p:cNvSpPr txBox="1">
            <a:spLocks/>
          </p:cNvSpPr>
          <p:nvPr/>
        </p:nvSpPr>
        <p:spPr>
          <a:xfrm>
            <a:off x="3969438" y="1466981"/>
            <a:ext cx="7406539" cy="308613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100" dirty="0">
                <a:latin typeface="Arial"/>
                <a:cs typeface="Arial"/>
              </a:rPr>
              <a:t>The </a:t>
            </a:r>
            <a:r>
              <a:rPr lang="en-GB" sz="2100" err="1">
                <a:latin typeface="Arial"/>
                <a:cs typeface="Arial"/>
              </a:rPr>
              <a:t>HEat</a:t>
            </a:r>
            <a:r>
              <a:rPr lang="en-GB" sz="2100" dirty="0">
                <a:latin typeface="Arial"/>
                <a:cs typeface="Arial"/>
              </a:rPr>
              <a:t> and </a:t>
            </a:r>
            <a:r>
              <a:rPr lang="en-GB" sz="2100" err="1">
                <a:latin typeface="Arial"/>
                <a:cs typeface="Arial"/>
              </a:rPr>
              <a:t>HEalth</a:t>
            </a:r>
            <a:r>
              <a:rPr lang="en-GB" sz="2100" dirty="0">
                <a:latin typeface="Arial"/>
                <a:cs typeface="Arial"/>
              </a:rPr>
              <a:t> African Transdisciplinary Center: Developing data science solutions to mitigate the health impacts of climate change in Africa</a:t>
            </a:r>
            <a:r>
              <a:rPr lang="en-GB" sz="2100" dirty="0"/>
              <a:t>​</a:t>
            </a:r>
            <a:endParaRPr lang="en-ZW" sz="2100" dirty="0"/>
          </a:p>
          <a:p>
            <a:pPr marL="0" indent="0">
              <a:buNone/>
            </a:pPr>
            <a:endParaRPr lang="en-GB" sz="2100" dirty="0">
              <a:cs typeface="Calibri"/>
            </a:endParaRPr>
          </a:p>
          <a:p>
            <a:pPr marL="0" indent="0">
              <a:buNone/>
            </a:pPr>
            <a:r>
              <a:rPr lang="en-GB" sz="2100">
                <a:cs typeface="Calibri" panose="020F0502020204030204"/>
              </a:rPr>
              <a:t>10 year</a:t>
            </a:r>
            <a:r>
              <a:rPr lang="en-GB" sz="2100" dirty="0">
                <a:cs typeface="Calibri" panose="020F0502020204030204"/>
              </a:rPr>
              <a:t> project</a:t>
            </a:r>
          </a:p>
          <a:p>
            <a:endParaRPr lang="en-ZW" sz="2100" dirty="0">
              <a:cs typeface="Calibri" panose="020F0502020204030204"/>
            </a:endParaRPr>
          </a:p>
        </p:txBody>
      </p:sp>
      <p:sp>
        <p:nvSpPr>
          <p:cNvPr id="19" name="Content Placeholder 2">
            <a:extLst>
              <a:ext uri="{FF2B5EF4-FFF2-40B4-BE49-F238E27FC236}">
                <a16:creationId xmlns:a16="http://schemas.microsoft.com/office/drawing/2014/main" id="{78630FAA-7538-7DB9-9BA8-F86C38239318}"/>
              </a:ext>
            </a:extLst>
          </p:cNvPr>
          <p:cNvSpPr txBox="1">
            <a:spLocks/>
          </p:cNvSpPr>
          <p:nvPr/>
        </p:nvSpPr>
        <p:spPr>
          <a:xfrm>
            <a:off x="0" y="0"/>
            <a:ext cx="12192000" cy="1248508"/>
          </a:xfrm>
          <a:prstGeom prst="rect">
            <a:avLst/>
          </a:prstGeom>
          <a:solidFill>
            <a:srgbClr val="143840"/>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ZA" sz="6000" b="1" i="0" u="none" strike="noStrike" kern="1200" cap="none" spc="0" normalizeH="0" baseline="0" noProof="0" dirty="0">
                <a:ln>
                  <a:noFill/>
                </a:ln>
                <a:solidFill>
                  <a:prstClr val="white"/>
                </a:solidFill>
                <a:effectLst/>
                <a:uLnTx/>
                <a:uFillTx/>
                <a:latin typeface="Calibri" panose="020F0502020204030204"/>
                <a:ea typeface="+mn-ea"/>
                <a:cs typeface="+mn-cs"/>
              </a:rPr>
              <a:t>HE</a:t>
            </a:r>
            <a:r>
              <a:rPr kumimoji="0" lang="en-ZA" sz="6000" b="1" i="0" u="none" strike="noStrike" kern="1200" cap="none" spc="0" normalizeH="0" baseline="30000" noProof="0" dirty="0">
                <a:ln>
                  <a:noFill/>
                </a:ln>
                <a:solidFill>
                  <a:prstClr val="white"/>
                </a:solidFill>
                <a:effectLst/>
                <a:uLnTx/>
                <a:uFillTx/>
                <a:latin typeface="Calibri" panose="020F0502020204030204"/>
                <a:ea typeface="+mn-ea"/>
                <a:cs typeface="+mn-cs"/>
              </a:rPr>
              <a:t>2</a:t>
            </a:r>
            <a:r>
              <a:rPr kumimoji="0" lang="en-ZA" sz="6000" b="1" i="0" u="none" strike="noStrike" kern="1200" cap="none" spc="0" normalizeH="0" baseline="0" noProof="0" dirty="0">
                <a:ln>
                  <a:noFill/>
                </a:ln>
                <a:solidFill>
                  <a:prstClr val="white"/>
                </a:solidFill>
                <a:effectLst/>
                <a:uLnTx/>
                <a:uFillTx/>
                <a:latin typeface="Calibri" panose="020F0502020204030204"/>
                <a:ea typeface="+mn-ea"/>
                <a:cs typeface="+mn-cs"/>
              </a:rPr>
              <a:t>AT Center</a:t>
            </a:r>
          </a:p>
        </p:txBody>
      </p:sp>
    </p:spTree>
    <p:extLst>
      <p:ext uri="{BB962C8B-B14F-4D97-AF65-F5344CB8AC3E}">
        <p14:creationId xmlns:p14="http://schemas.microsoft.com/office/powerpoint/2010/main" val="4014757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E42BE3-E14F-4A51-904D-FA7DE3C15CCA}"/>
              </a:ext>
            </a:extLst>
          </p:cNvPr>
          <p:cNvSpPr>
            <a:spLocks noGrp="1"/>
          </p:cNvSpPr>
          <p:nvPr>
            <p:ph idx="1"/>
          </p:nvPr>
        </p:nvSpPr>
        <p:spPr>
          <a:xfrm>
            <a:off x="361244" y="1825625"/>
            <a:ext cx="10992556" cy="4351338"/>
          </a:xfrm>
        </p:spPr>
        <p:txBody>
          <a:bodyPr vert="horz" lIns="91440" tIns="45720" rIns="91440" bIns="45720" rtlCol="0" anchor="t">
            <a:normAutofit lnSpcReduction="10000"/>
          </a:bodyPr>
          <a:lstStyle/>
          <a:p>
            <a:pPr marL="514350" indent="-514350">
              <a:buAutoNum type="arabicPeriod"/>
            </a:pPr>
            <a:r>
              <a:rPr lang="en-US" sz="3600" dirty="0"/>
              <a:t>Prepare a </a:t>
            </a:r>
            <a:r>
              <a:rPr lang="en-US" sz="3600" b="1" u="sng" dirty="0"/>
              <a:t>data science ecosystem</a:t>
            </a:r>
            <a:r>
              <a:rPr lang="en-US" sz="3600" dirty="0"/>
              <a:t> to support analysis of </a:t>
            </a:r>
            <a:r>
              <a:rPr lang="en-US" sz="3600" i="1" dirty="0"/>
              <a:t>existing</a:t>
            </a:r>
            <a:r>
              <a:rPr lang="en-US" sz="3600" dirty="0"/>
              <a:t> environmental, biomedical and other data</a:t>
            </a:r>
          </a:p>
          <a:p>
            <a:pPr marL="514350" indent="-514350">
              <a:buAutoNum type="arabicPeriod"/>
            </a:pPr>
            <a:r>
              <a:rPr lang="en-US" sz="3600" dirty="0"/>
              <a:t>Increase knowledge and develop sustainable solutions to </a:t>
            </a:r>
            <a:r>
              <a:rPr lang="en-US" sz="3600" b="1" u="sng" dirty="0"/>
              <a:t>address research priorities in climate change and health</a:t>
            </a:r>
          </a:p>
          <a:p>
            <a:pPr marL="514350" indent="-514350">
              <a:buAutoNum type="arabicPeriod"/>
            </a:pPr>
            <a:r>
              <a:rPr lang="en-US" sz="3600" b="1" u="sng"/>
              <a:t>Enhance capacity in Africa for data science research</a:t>
            </a:r>
            <a:endParaRPr lang="en-US" sz="3600" b="1" u="sng">
              <a:cs typeface="Calibri"/>
            </a:endParaRPr>
          </a:p>
          <a:p>
            <a:pPr marL="514350" indent="-514350">
              <a:buAutoNum type="arabicPeriod"/>
            </a:pPr>
            <a:r>
              <a:rPr lang="en-US" sz="3600" dirty="0"/>
              <a:t>Serve as a continental resource and </a:t>
            </a:r>
            <a:r>
              <a:rPr lang="en-US" sz="3600" b="1" u="sng"/>
              <a:t>Center of Excellence</a:t>
            </a:r>
            <a:endParaRPr lang="en-ZA" sz="3600"/>
          </a:p>
        </p:txBody>
      </p:sp>
      <p:sp>
        <p:nvSpPr>
          <p:cNvPr id="4" name="Content Placeholder 2">
            <a:extLst>
              <a:ext uri="{FF2B5EF4-FFF2-40B4-BE49-F238E27FC236}">
                <a16:creationId xmlns:a16="http://schemas.microsoft.com/office/drawing/2014/main" id="{2B88B849-799F-49AB-8ADA-E31B0C36F604}"/>
              </a:ext>
            </a:extLst>
          </p:cNvPr>
          <p:cNvSpPr txBox="1">
            <a:spLocks/>
          </p:cNvSpPr>
          <p:nvPr/>
        </p:nvSpPr>
        <p:spPr>
          <a:xfrm>
            <a:off x="0" y="0"/>
            <a:ext cx="12192000" cy="1248508"/>
          </a:xfrm>
          <a:prstGeom prst="rect">
            <a:avLst/>
          </a:prstGeom>
          <a:solidFill>
            <a:srgbClr val="143840"/>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6000" b="1" i="0" u="none" strike="noStrike" kern="1200" cap="none" spc="0" normalizeH="0" baseline="0" noProof="0" dirty="0">
                <a:ln>
                  <a:noFill/>
                </a:ln>
                <a:solidFill>
                  <a:prstClr val="white"/>
                </a:solidFill>
                <a:effectLst/>
                <a:uLnTx/>
                <a:uFillTx/>
                <a:latin typeface="Calibri" panose="020F0502020204030204"/>
                <a:ea typeface="+mn-ea"/>
                <a:cs typeface="+mn-cs"/>
              </a:rPr>
              <a:t>Overall aims of HE</a:t>
            </a:r>
            <a:r>
              <a:rPr kumimoji="0" lang="en-US" sz="6000" b="1" i="0" u="none" strike="noStrike" kern="1200" cap="none" spc="0" normalizeH="0" baseline="30000" noProof="0" dirty="0">
                <a:ln>
                  <a:noFill/>
                </a:ln>
                <a:solidFill>
                  <a:prstClr val="white"/>
                </a:solidFill>
                <a:effectLst/>
                <a:uLnTx/>
                <a:uFillTx/>
                <a:latin typeface="Calibri" panose="020F0502020204030204"/>
                <a:ea typeface="+mn-ea"/>
                <a:cs typeface="+mn-cs"/>
              </a:rPr>
              <a:t>2</a:t>
            </a:r>
            <a:r>
              <a:rPr kumimoji="0" lang="en-US" sz="6000" b="1" i="0" u="none" strike="noStrike" kern="1200" cap="none" spc="0" normalizeH="0" baseline="0" noProof="0" dirty="0">
                <a:ln>
                  <a:noFill/>
                </a:ln>
                <a:solidFill>
                  <a:prstClr val="white"/>
                </a:solidFill>
                <a:effectLst/>
                <a:uLnTx/>
                <a:uFillTx/>
                <a:latin typeface="Calibri" panose="020F0502020204030204"/>
                <a:ea typeface="+mn-ea"/>
                <a:cs typeface="+mn-cs"/>
              </a:rPr>
              <a:t>AT Center</a:t>
            </a:r>
            <a:endParaRPr kumimoji="0" lang="en-ZA" sz="60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6B2EEB58-4FFD-4F51-BC23-C604F58BEE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46369" y="148306"/>
            <a:ext cx="999219" cy="1016649"/>
          </a:xfrm>
          <a:prstGeom prst="rect">
            <a:avLst/>
          </a:prstGeom>
        </p:spPr>
      </p:pic>
    </p:spTree>
    <p:extLst>
      <p:ext uri="{BB962C8B-B14F-4D97-AF65-F5344CB8AC3E}">
        <p14:creationId xmlns:p14="http://schemas.microsoft.com/office/powerpoint/2010/main" val="2900086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2178E1-05B3-4E6B-BF0F-144A1A2721D3}"/>
              </a:ext>
            </a:extLst>
          </p:cNvPr>
          <p:cNvPicPr>
            <a:picLocks noChangeAspect="1"/>
          </p:cNvPicPr>
          <p:nvPr/>
        </p:nvPicPr>
        <p:blipFill>
          <a:blip r:embed="rId2"/>
          <a:stretch>
            <a:fillRect/>
          </a:stretch>
        </p:blipFill>
        <p:spPr>
          <a:xfrm>
            <a:off x="-11289" y="0"/>
            <a:ext cx="12203289" cy="6769537"/>
          </a:xfrm>
          <a:prstGeom prst="rect">
            <a:avLst/>
          </a:prstGeom>
        </p:spPr>
      </p:pic>
      <p:sp>
        <p:nvSpPr>
          <p:cNvPr id="2" name="Title 1">
            <a:extLst>
              <a:ext uri="{FF2B5EF4-FFF2-40B4-BE49-F238E27FC236}">
                <a16:creationId xmlns:a16="http://schemas.microsoft.com/office/drawing/2014/main" id="{637EE73B-E2F4-4025-9A45-9034065ED981}"/>
              </a:ext>
            </a:extLst>
          </p:cNvPr>
          <p:cNvSpPr>
            <a:spLocks noGrp="1"/>
          </p:cNvSpPr>
          <p:nvPr>
            <p:ph type="ctrTitle"/>
          </p:nvPr>
        </p:nvSpPr>
        <p:spPr>
          <a:xfrm>
            <a:off x="385916" y="88463"/>
            <a:ext cx="7063721" cy="1159200"/>
          </a:xfrm>
        </p:spPr>
        <p:txBody>
          <a:bodyPr anchor="ctr">
            <a:normAutofit/>
          </a:bodyPr>
          <a:lstStyle/>
          <a:p>
            <a:pPr algn="l"/>
            <a:r>
              <a:rPr lang="en-ZA" sz="4000" b="1" dirty="0">
                <a:solidFill>
                  <a:srgbClr val="FFFFFF"/>
                </a:solidFill>
              </a:rPr>
              <a:t>Partners in the H</a:t>
            </a:r>
            <a:r>
              <a:rPr lang="en-ZA" sz="4000" b="1" baseline="30000" dirty="0">
                <a:solidFill>
                  <a:srgbClr val="FFFFFF"/>
                </a:solidFill>
              </a:rPr>
              <a:t>2</a:t>
            </a:r>
            <a:r>
              <a:rPr lang="en-ZA" sz="4000" b="1" dirty="0">
                <a:solidFill>
                  <a:srgbClr val="FFFFFF"/>
                </a:solidFill>
              </a:rPr>
              <a:t>EAT Center</a:t>
            </a:r>
          </a:p>
        </p:txBody>
      </p:sp>
      <p:pic>
        <p:nvPicPr>
          <p:cNvPr id="5" name="Picture 4">
            <a:extLst>
              <a:ext uri="{FF2B5EF4-FFF2-40B4-BE49-F238E27FC236}">
                <a16:creationId xmlns:a16="http://schemas.microsoft.com/office/drawing/2014/main" id="{5C5AFFA9-8675-C304-F936-47C7CAC175C5}"/>
              </a:ext>
            </a:extLst>
          </p:cNvPr>
          <p:cNvPicPr>
            <a:picLocks noChangeAspect="1"/>
          </p:cNvPicPr>
          <p:nvPr/>
        </p:nvPicPr>
        <p:blipFill>
          <a:blip r:embed="rId3"/>
          <a:stretch>
            <a:fillRect/>
          </a:stretch>
        </p:blipFill>
        <p:spPr>
          <a:xfrm>
            <a:off x="960120" y="1433841"/>
            <a:ext cx="9765792" cy="4774042"/>
          </a:xfrm>
          <a:prstGeom prst="rect">
            <a:avLst/>
          </a:prstGeom>
        </p:spPr>
      </p:pic>
      <p:pic>
        <p:nvPicPr>
          <p:cNvPr id="23" name="Picture 22">
            <a:extLst>
              <a:ext uri="{FF2B5EF4-FFF2-40B4-BE49-F238E27FC236}">
                <a16:creationId xmlns:a16="http://schemas.microsoft.com/office/drawing/2014/main" id="{EE44B681-EAD4-ADB3-C965-EB403DC88879}"/>
              </a:ext>
            </a:extLst>
          </p:cNvPr>
          <p:cNvPicPr>
            <a:picLocks noChangeAspect="1"/>
          </p:cNvPicPr>
          <p:nvPr/>
        </p:nvPicPr>
        <p:blipFill>
          <a:blip r:embed="rId4"/>
          <a:stretch>
            <a:fillRect/>
          </a:stretch>
        </p:blipFill>
        <p:spPr>
          <a:xfrm>
            <a:off x="0" y="5965530"/>
            <a:ext cx="12192000" cy="985995"/>
          </a:xfrm>
          <a:prstGeom prst="rect">
            <a:avLst/>
          </a:prstGeom>
        </p:spPr>
      </p:pic>
    </p:spTree>
    <p:extLst>
      <p:ext uri="{BB962C8B-B14F-4D97-AF65-F5344CB8AC3E}">
        <p14:creationId xmlns:p14="http://schemas.microsoft.com/office/powerpoint/2010/main" val="2711377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DA2B-6A0C-7DA1-B80C-3125F5B4B4C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ED3A6E9-A0C8-300E-8CB7-0C5A422775D8}"/>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34329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CD4F02C-7643-4B03-AADB-6FBCBABEA582}"/>
              </a:ext>
            </a:extLst>
          </p:cNvPr>
          <p:cNvPicPr>
            <a:picLocks noChangeAspect="1"/>
          </p:cNvPicPr>
          <p:nvPr/>
        </p:nvPicPr>
        <p:blipFill rotWithShape="1">
          <a:blip r:embed="rId3"/>
          <a:srcRect l="10568" r="8137"/>
          <a:stretch/>
        </p:blipFill>
        <p:spPr>
          <a:xfrm>
            <a:off x="0" y="-1"/>
            <a:ext cx="12356122" cy="6910829"/>
          </a:xfrm>
          <a:prstGeom prst="rect">
            <a:avLst/>
          </a:prstGeom>
        </p:spPr>
      </p:pic>
      <p:cxnSp>
        <p:nvCxnSpPr>
          <p:cNvPr id="21" name="Straight Connector 20">
            <a:extLst>
              <a:ext uri="{FF2B5EF4-FFF2-40B4-BE49-F238E27FC236}">
                <a16:creationId xmlns:a16="http://schemas.microsoft.com/office/drawing/2014/main" id="{D0E60ADB-6856-4D06-B1AB-914C6F4EA8B7}"/>
              </a:ext>
            </a:extLst>
          </p:cNvPr>
          <p:cNvCxnSpPr>
            <a:cxnSpLocks/>
          </p:cNvCxnSpPr>
          <p:nvPr/>
        </p:nvCxnSpPr>
        <p:spPr>
          <a:xfrm flipV="1">
            <a:off x="2294020" y="1694816"/>
            <a:ext cx="2901271" cy="3783078"/>
          </a:xfrm>
          <a:prstGeom prst="line">
            <a:avLst/>
          </a:prstGeom>
          <a:ln w="635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F5CF068-D08D-4A2B-B136-B5A562F8562E}"/>
              </a:ext>
            </a:extLst>
          </p:cNvPr>
          <p:cNvCxnSpPr>
            <a:cxnSpLocks/>
          </p:cNvCxnSpPr>
          <p:nvPr/>
        </p:nvCxnSpPr>
        <p:spPr>
          <a:xfrm flipV="1">
            <a:off x="2334039" y="5477894"/>
            <a:ext cx="5261246" cy="276141"/>
          </a:xfrm>
          <a:prstGeom prst="line">
            <a:avLst/>
          </a:prstGeom>
          <a:ln w="635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0793CD7-872E-A942-A5B6-AA69FE254388}"/>
              </a:ext>
            </a:extLst>
          </p:cNvPr>
          <p:cNvSpPr txBox="1"/>
          <p:nvPr/>
        </p:nvSpPr>
        <p:spPr>
          <a:xfrm>
            <a:off x="2120785" y="5825029"/>
            <a:ext cx="2851422" cy="369332"/>
          </a:xfrm>
          <a:prstGeom prst="rect">
            <a:avLst/>
          </a:prstGeom>
          <a:noFill/>
        </p:spPr>
        <p:txBody>
          <a:bodyPr wrap="none" rtlCol="0">
            <a:spAutoFit/>
          </a:bodyPr>
          <a:lstStyle/>
          <a:p>
            <a:r>
              <a:rPr lang="en-US" b="1">
                <a:solidFill>
                  <a:schemeClr val="bg1"/>
                </a:solidFill>
              </a:rPr>
              <a:t>Johannesburg, South Africa</a:t>
            </a:r>
          </a:p>
        </p:txBody>
      </p:sp>
      <p:pic>
        <p:nvPicPr>
          <p:cNvPr id="2" name="Picture 1">
            <a:extLst>
              <a:ext uri="{FF2B5EF4-FFF2-40B4-BE49-F238E27FC236}">
                <a16:creationId xmlns:a16="http://schemas.microsoft.com/office/drawing/2014/main" id="{AF81F9FA-EB4B-4943-93FE-CCBC41DFE9B9}"/>
              </a:ext>
            </a:extLst>
          </p:cNvPr>
          <p:cNvPicPr>
            <a:picLocks noChangeAspect="1"/>
          </p:cNvPicPr>
          <p:nvPr/>
        </p:nvPicPr>
        <p:blipFill rotWithShape="1">
          <a:blip r:embed="rId4"/>
          <a:srcRect l="15900" t="8957" r="22741" b="7253"/>
          <a:stretch/>
        </p:blipFill>
        <p:spPr>
          <a:xfrm>
            <a:off x="3945884" y="135923"/>
            <a:ext cx="3649401" cy="35793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660A9D5D-9670-43A5-8C0E-958D99522BEC}"/>
              </a:ext>
            </a:extLst>
          </p:cNvPr>
          <p:cNvPicPr>
            <a:picLocks noChangeAspect="1"/>
          </p:cNvPicPr>
          <p:nvPr/>
        </p:nvPicPr>
        <p:blipFill>
          <a:blip r:embed="rId5"/>
          <a:stretch>
            <a:fillRect/>
          </a:stretch>
        </p:blipFill>
        <p:spPr>
          <a:xfrm>
            <a:off x="6604408" y="135923"/>
            <a:ext cx="1289925" cy="3521884"/>
          </a:xfrm>
          <a:prstGeom prst="rect">
            <a:avLst/>
          </a:prstGeom>
        </p:spPr>
      </p:pic>
      <p:pic>
        <p:nvPicPr>
          <p:cNvPr id="15" name="Picture 14">
            <a:extLst>
              <a:ext uri="{FF2B5EF4-FFF2-40B4-BE49-F238E27FC236}">
                <a16:creationId xmlns:a16="http://schemas.microsoft.com/office/drawing/2014/main" id="{58C3F98B-BA48-4B60-AADA-1561A9AA38F7}"/>
              </a:ext>
            </a:extLst>
          </p:cNvPr>
          <p:cNvPicPr>
            <a:picLocks noChangeAspect="1"/>
          </p:cNvPicPr>
          <p:nvPr/>
        </p:nvPicPr>
        <p:blipFill>
          <a:blip r:embed="rId6"/>
          <a:stretch>
            <a:fillRect/>
          </a:stretch>
        </p:blipFill>
        <p:spPr>
          <a:xfrm>
            <a:off x="4513679" y="1039008"/>
            <a:ext cx="1994686" cy="1984378"/>
          </a:xfrm>
          <a:prstGeom prst="rect">
            <a:avLst/>
          </a:prstGeom>
        </p:spPr>
      </p:pic>
      <p:pic>
        <p:nvPicPr>
          <p:cNvPr id="12" name="Picture 11">
            <a:extLst>
              <a:ext uri="{FF2B5EF4-FFF2-40B4-BE49-F238E27FC236}">
                <a16:creationId xmlns:a16="http://schemas.microsoft.com/office/drawing/2014/main" id="{493D70DC-A19F-46D3-9121-1C21F6ABFC4A}"/>
              </a:ext>
            </a:extLst>
          </p:cNvPr>
          <p:cNvPicPr>
            <a:picLocks noChangeAspect="1"/>
          </p:cNvPicPr>
          <p:nvPr/>
        </p:nvPicPr>
        <p:blipFill rotWithShape="1">
          <a:blip r:embed="rId4"/>
          <a:srcRect l="15900" t="8957" r="22741" b="7253"/>
          <a:stretch/>
        </p:blipFill>
        <p:spPr>
          <a:xfrm>
            <a:off x="7595285" y="2978765"/>
            <a:ext cx="3649401" cy="357934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4E039995-308A-449D-81FE-724058710996}"/>
              </a:ext>
            </a:extLst>
          </p:cNvPr>
          <p:cNvPicPr>
            <a:picLocks noChangeAspect="1"/>
          </p:cNvPicPr>
          <p:nvPr/>
        </p:nvPicPr>
        <p:blipFill>
          <a:blip r:embed="rId7"/>
          <a:stretch>
            <a:fillRect/>
          </a:stretch>
        </p:blipFill>
        <p:spPr>
          <a:xfrm>
            <a:off x="8165097" y="3891495"/>
            <a:ext cx="1981768" cy="1981768"/>
          </a:xfrm>
          <a:prstGeom prst="rect">
            <a:avLst/>
          </a:prstGeom>
        </p:spPr>
      </p:pic>
      <p:pic>
        <p:nvPicPr>
          <p:cNvPr id="18" name="Picture 17">
            <a:extLst>
              <a:ext uri="{FF2B5EF4-FFF2-40B4-BE49-F238E27FC236}">
                <a16:creationId xmlns:a16="http://schemas.microsoft.com/office/drawing/2014/main" id="{E20CE144-B152-4D7B-AC2D-11F040BD4F54}"/>
              </a:ext>
            </a:extLst>
          </p:cNvPr>
          <p:cNvPicPr>
            <a:picLocks noChangeAspect="1"/>
          </p:cNvPicPr>
          <p:nvPr/>
        </p:nvPicPr>
        <p:blipFill>
          <a:blip r:embed="rId8"/>
          <a:stretch>
            <a:fillRect/>
          </a:stretch>
        </p:blipFill>
        <p:spPr>
          <a:xfrm>
            <a:off x="10299036" y="3023386"/>
            <a:ext cx="1289925" cy="3560974"/>
          </a:xfrm>
          <a:prstGeom prst="rect">
            <a:avLst/>
          </a:prstGeom>
        </p:spPr>
      </p:pic>
      <p:sp>
        <p:nvSpPr>
          <p:cNvPr id="9" name="TextBox 8">
            <a:extLst>
              <a:ext uri="{FF2B5EF4-FFF2-40B4-BE49-F238E27FC236}">
                <a16:creationId xmlns:a16="http://schemas.microsoft.com/office/drawing/2014/main" id="{EB8703C6-AA03-4A4E-AD44-12023C789720}"/>
              </a:ext>
            </a:extLst>
          </p:cNvPr>
          <p:cNvSpPr txBox="1"/>
          <p:nvPr/>
        </p:nvSpPr>
        <p:spPr>
          <a:xfrm>
            <a:off x="4403013" y="669676"/>
            <a:ext cx="1199046" cy="369332"/>
          </a:xfrm>
          <a:prstGeom prst="rect">
            <a:avLst/>
          </a:prstGeom>
          <a:noFill/>
        </p:spPr>
        <p:txBody>
          <a:bodyPr wrap="none" rtlCol="0">
            <a:spAutoFit/>
          </a:bodyPr>
          <a:lstStyle/>
          <a:p>
            <a:r>
              <a:rPr lang="en-US">
                <a:solidFill>
                  <a:schemeClr val="bg1"/>
                </a:solidFill>
              </a:rPr>
              <a:t>Population</a:t>
            </a:r>
          </a:p>
        </p:txBody>
      </p:sp>
      <p:sp>
        <p:nvSpPr>
          <p:cNvPr id="19" name="TextBox 18">
            <a:extLst>
              <a:ext uri="{FF2B5EF4-FFF2-40B4-BE49-F238E27FC236}">
                <a16:creationId xmlns:a16="http://schemas.microsoft.com/office/drawing/2014/main" id="{4DF2EB3B-C579-4545-8CDD-0599F53D8152}"/>
              </a:ext>
            </a:extLst>
          </p:cNvPr>
          <p:cNvSpPr txBox="1"/>
          <p:nvPr/>
        </p:nvSpPr>
        <p:spPr>
          <a:xfrm>
            <a:off x="8070908" y="3485126"/>
            <a:ext cx="2255297" cy="369332"/>
          </a:xfrm>
          <a:prstGeom prst="rect">
            <a:avLst/>
          </a:prstGeom>
          <a:noFill/>
        </p:spPr>
        <p:txBody>
          <a:bodyPr wrap="none" rtlCol="0">
            <a:spAutoFit/>
          </a:bodyPr>
          <a:lstStyle/>
          <a:p>
            <a:r>
              <a:rPr lang="en-US">
                <a:solidFill>
                  <a:schemeClr val="bg1"/>
                </a:solidFill>
              </a:rPr>
              <a:t>Temperature Max 24h</a:t>
            </a:r>
          </a:p>
        </p:txBody>
      </p:sp>
      <p:cxnSp>
        <p:nvCxnSpPr>
          <p:cNvPr id="30" name="Straight Arrow Connector 29">
            <a:extLst>
              <a:ext uri="{FF2B5EF4-FFF2-40B4-BE49-F238E27FC236}">
                <a16:creationId xmlns:a16="http://schemas.microsoft.com/office/drawing/2014/main" id="{F9515097-2241-4CD2-AFDE-BA41B52800C9}"/>
              </a:ext>
            </a:extLst>
          </p:cNvPr>
          <p:cNvCxnSpPr>
            <a:cxnSpLocks/>
          </p:cNvCxnSpPr>
          <p:nvPr/>
        </p:nvCxnSpPr>
        <p:spPr>
          <a:xfrm>
            <a:off x="5973424" y="1872235"/>
            <a:ext cx="570355" cy="962713"/>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pic>
        <p:nvPicPr>
          <p:cNvPr id="24" name="Content Placeholder 7" descr="A close-up of a logo&#10;&#10;Description automatically generated with low confidence">
            <a:extLst>
              <a:ext uri="{FF2B5EF4-FFF2-40B4-BE49-F238E27FC236}">
                <a16:creationId xmlns:a16="http://schemas.microsoft.com/office/drawing/2014/main" id="{2D8E8096-C121-49C8-B206-F4381C20D727}"/>
              </a:ext>
            </a:extLst>
          </p:cNvPr>
          <p:cNvPicPr>
            <a:picLocks noChangeAspect="1"/>
          </p:cNvPicPr>
          <p:nvPr/>
        </p:nvPicPr>
        <p:blipFill>
          <a:blip r:embed="rId9"/>
          <a:stretch>
            <a:fillRect/>
          </a:stretch>
        </p:blipFill>
        <p:spPr>
          <a:xfrm>
            <a:off x="8325529" y="1922461"/>
            <a:ext cx="2487960" cy="669676"/>
          </a:xfrm>
          <a:prstGeom prst="rect">
            <a:avLst/>
          </a:prstGeom>
        </p:spPr>
      </p:pic>
      <p:sp>
        <p:nvSpPr>
          <p:cNvPr id="3" name="Title 1">
            <a:extLst>
              <a:ext uri="{FF2B5EF4-FFF2-40B4-BE49-F238E27FC236}">
                <a16:creationId xmlns:a16="http://schemas.microsoft.com/office/drawing/2014/main" id="{8924D666-586E-BBD8-1D21-F08936692E02}"/>
              </a:ext>
            </a:extLst>
          </p:cNvPr>
          <p:cNvSpPr txBox="1">
            <a:spLocks/>
          </p:cNvSpPr>
          <p:nvPr/>
        </p:nvSpPr>
        <p:spPr>
          <a:xfrm>
            <a:off x="-49758" y="-42038"/>
            <a:ext cx="12535832" cy="814169"/>
          </a:xfrm>
          <a:prstGeom prst="rect">
            <a:avLst/>
          </a:prstGeom>
          <a:solidFill>
            <a:srgbClr val="031F33"/>
          </a:solidFill>
        </p:spPr>
        <p:txBody>
          <a:bodyPr vert="horz" lIns="43200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solidFill>
                  <a:schemeClr val="bg1"/>
                </a:solidFill>
                <a:latin typeface="Poppins SemiBold" panose="00000700000000000000" pitchFamily="2" charset="0"/>
                <a:cs typeface="Poppins SemiBold" panose="00000700000000000000" pitchFamily="2" charset="0"/>
              </a:rPr>
              <a:t>Research project 2: Urban Heat Islands in Johannesburg and Abidjan</a:t>
            </a:r>
            <a:endParaRPr lang="en-ZA" sz="2400" b="1" dirty="0">
              <a:solidFill>
                <a:schemeClr val="bg1"/>
              </a:solidFill>
              <a:latin typeface="Poppins SemiBold" panose="00000700000000000000" pitchFamily="2" charset="0"/>
              <a:cs typeface="Poppins SemiBold" panose="00000700000000000000" pitchFamily="2" charset="0"/>
            </a:endParaRPr>
          </a:p>
        </p:txBody>
      </p:sp>
      <p:sp>
        <p:nvSpPr>
          <p:cNvPr id="5" name="Rectangle 4">
            <a:extLst>
              <a:ext uri="{FF2B5EF4-FFF2-40B4-BE49-F238E27FC236}">
                <a16:creationId xmlns:a16="http://schemas.microsoft.com/office/drawing/2014/main" id="{A0559216-ECEA-44ED-1005-949B8D83E35B}"/>
              </a:ext>
            </a:extLst>
          </p:cNvPr>
          <p:cNvSpPr/>
          <p:nvPr/>
        </p:nvSpPr>
        <p:spPr>
          <a:xfrm>
            <a:off x="273839" y="2654087"/>
            <a:ext cx="3156289" cy="83689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a:solidFill>
                  <a:schemeClr val="tx1"/>
                </a:solidFill>
              </a:rPr>
              <a:t>2. Secure collaboration with data providers and finalise legal  agreements</a:t>
            </a:r>
          </a:p>
        </p:txBody>
      </p:sp>
      <p:sp>
        <p:nvSpPr>
          <p:cNvPr id="6" name="Rectangle 5">
            <a:extLst>
              <a:ext uri="{FF2B5EF4-FFF2-40B4-BE49-F238E27FC236}">
                <a16:creationId xmlns:a16="http://schemas.microsoft.com/office/drawing/2014/main" id="{CC3E5F28-1D9B-3278-9AF9-4D2ADEF8DF80}"/>
              </a:ext>
            </a:extLst>
          </p:cNvPr>
          <p:cNvSpPr/>
          <p:nvPr/>
        </p:nvSpPr>
        <p:spPr>
          <a:xfrm>
            <a:off x="4817619" y="6188324"/>
            <a:ext cx="2282228" cy="56755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a:solidFill>
                  <a:schemeClr val="tx1"/>
                </a:solidFill>
              </a:rPr>
              <a:t>4. Early Warning System development</a:t>
            </a:r>
          </a:p>
        </p:txBody>
      </p:sp>
      <p:sp>
        <p:nvSpPr>
          <p:cNvPr id="7" name="Rectangle 6">
            <a:extLst>
              <a:ext uri="{FF2B5EF4-FFF2-40B4-BE49-F238E27FC236}">
                <a16:creationId xmlns:a16="http://schemas.microsoft.com/office/drawing/2014/main" id="{935AD705-31B4-2FD6-C3A8-703DB82EA357}"/>
              </a:ext>
            </a:extLst>
          </p:cNvPr>
          <p:cNvSpPr/>
          <p:nvPr/>
        </p:nvSpPr>
        <p:spPr>
          <a:xfrm>
            <a:off x="4701885" y="3728465"/>
            <a:ext cx="2788230" cy="128183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a:solidFill>
                  <a:schemeClr val="tx1"/>
                </a:solidFill>
              </a:rPr>
              <a:t>1. Vulnerability mapping (geocoded climate, and other environmental and socio-economic variables)</a:t>
            </a:r>
          </a:p>
        </p:txBody>
      </p:sp>
      <p:sp>
        <p:nvSpPr>
          <p:cNvPr id="8" name="Rectangle 7">
            <a:extLst>
              <a:ext uri="{FF2B5EF4-FFF2-40B4-BE49-F238E27FC236}">
                <a16:creationId xmlns:a16="http://schemas.microsoft.com/office/drawing/2014/main" id="{2CA6FF18-5E29-6EEB-2CA6-70C071A82517}"/>
              </a:ext>
            </a:extLst>
          </p:cNvPr>
          <p:cNvSpPr/>
          <p:nvPr/>
        </p:nvSpPr>
        <p:spPr>
          <a:xfrm>
            <a:off x="305730" y="3669792"/>
            <a:ext cx="2528717" cy="89199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a:solidFill>
                  <a:schemeClr val="tx1"/>
                </a:solidFill>
              </a:rPr>
              <a:t>3. Data preparation,  harmonisation and analysis</a:t>
            </a:r>
          </a:p>
        </p:txBody>
      </p:sp>
      <p:sp>
        <p:nvSpPr>
          <p:cNvPr id="10" name="Title 9">
            <a:extLst>
              <a:ext uri="{FF2B5EF4-FFF2-40B4-BE49-F238E27FC236}">
                <a16:creationId xmlns:a16="http://schemas.microsoft.com/office/drawing/2014/main" id="{DF1CF985-AC3C-3CE8-C95C-E2A6AF4B46F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422576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1">
            <a:extLst>
              <a:ext uri="{FF2B5EF4-FFF2-40B4-BE49-F238E27FC236}">
                <a16:creationId xmlns:a16="http://schemas.microsoft.com/office/drawing/2014/main" id="{6841FAB5-0BAF-4F10-9AF4-EA24056CA0F3}"/>
              </a:ext>
            </a:extLst>
          </p:cNvPr>
          <p:cNvSpPr>
            <a:spLocks noChangeArrowheads="1"/>
          </p:cNvSpPr>
          <p:nvPr/>
        </p:nvSpPr>
        <p:spPr bwMode="auto">
          <a:xfrm>
            <a:off x="1179698" y="186945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42">
            <a:extLst>
              <a:ext uri="{FF2B5EF4-FFF2-40B4-BE49-F238E27FC236}">
                <a16:creationId xmlns:a16="http://schemas.microsoft.com/office/drawing/2014/main" id="{7648F027-9BDF-42A4-8DA4-C5066F519E73}"/>
              </a:ext>
            </a:extLst>
          </p:cNvPr>
          <p:cNvSpPr>
            <a:spLocks noChangeArrowheads="1"/>
          </p:cNvSpPr>
          <p:nvPr/>
        </p:nvSpPr>
        <p:spPr bwMode="auto">
          <a:xfrm>
            <a:off x="1179698" y="186945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43">
            <a:extLst>
              <a:ext uri="{FF2B5EF4-FFF2-40B4-BE49-F238E27FC236}">
                <a16:creationId xmlns:a16="http://schemas.microsoft.com/office/drawing/2014/main" id="{679317C9-6122-4207-A379-D57D8FD31902}"/>
              </a:ext>
            </a:extLst>
          </p:cNvPr>
          <p:cNvSpPr>
            <a:spLocks noChangeArrowheads="1"/>
          </p:cNvSpPr>
          <p:nvPr/>
        </p:nvSpPr>
        <p:spPr bwMode="auto">
          <a:xfrm>
            <a:off x="1179698" y="186945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44">
            <a:extLst>
              <a:ext uri="{FF2B5EF4-FFF2-40B4-BE49-F238E27FC236}">
                <a16:creationId xmlns:a16="http://schemas.microsoft.com/office/drawing/2014/main" id="{46C042C9-A697-4D7E-80C2-9DF905AB5AF9}"/>
              </a:ext>
            </a:extLst>
          </p:cNvPr>
          <p:cNvSpPr>
            <a:spLocks noChangeArrowheads="1"/>
          </p:cNvSpPr>
          <p:nvPr/>
        </p:nvSpPr>
        <p:spPr bwMode="auto">
          <a:xfrm>
            <a:off x="1179698" y="186945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45">
            <a:extLst>
              <a:ext uri="{FF2B5EF4-FFF2-40B4-BE49-F238E27FC236}">
                <a16:creationId xmlns:a16="http://schemas.microsoft.com/office/drawing/2014/main" id="{EC1B5988-C182-4612-BF76-40EC0A76ADF1}"/>
              </a:ext>
            </a:extLst>
          </p:cNvPr>
          <p:cNvSpPr>
            <a:spLocks noChangeArrowheads="1"/>
          </p:cNvSpPr>
          <p:nvPr/>
        </p:nvSpPr>
        <p:spPr bwMode="auto">
          <a:xfrm>
            <a:off x="1179698" y="186945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46">
            <a:extLst>
              <a:ext uri="{FF2B5EF4-FFF2-40B4-BE49-F238E27FC236}">
                <a16:creationId xmlns:a16="http://schemas.microsoft.com/office/drawing/2014/main" id="{3F39CFC5-C185-411E-86B9-BEE07762DD37}"/>
              </a:ext>
            </a:extLst>
          </p:cNvPr>
          <p:cNvSpPr>
            <a:spLocks noChangeArrowheads="1"/>
          </p:cNvSpPr>
          <p:nvPr/>
        </p:nvSpPr>
        <p:spPr bwMode="auto">
          <a:xfrm>
            <a:off x="1179698" y="186945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47">
            <a:extLst>
              <a:ext uri="{FF2B5EF4-FFF2-40B4-BE49-F238E27FC236}">
                <a16:creationId xmlns:a16="http://schemas.microsoft.com/office/drawing/2014/main" id="{9395A6BC-633E-4E09-B7A5-B323C2E63AAE}"/>
              </a:ext>
            </a:extLst>
          </p:cNvPr>
          <p:cNvSpPr>
            <a:spLocks noChangeArrowheads="1"/>
          </p:cNvSpPr>
          <p:nvPr/>
        </p:nvSpPr>
        <p:spPr bwMode="auto">
          <a:xfrm>
            <a:off x="1179698" y="186945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48">
            <a:extLst>
              <a:ext uri="{FF2B5EF4-FFF2-40B4-BE49-F238E27FC236}">
                <a16:creationId xmlns:a16="http://schemas.microsoft.com/office/drawing/2014/main" id="{32260FBB-4CE7-4A32-9CAE-65F65CCC85AF}"/>
              </a:ext>
            </a:extLst>
          </p:cNvPr>
          <p:cNvSpPr>
            <a:spLocks noChangeArrowheads="1"/>
          </p:cNvSpPr>
          <p:nvPr/>
        </p:nvSpPr>
        <p:spPr bwMode="auto">
          <a:xfrm>
            <a:off x="1179698" y="186945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84" name="Content Placeholder 4">
            <a:extLst>
              <a:ext uri="{FF2B5EF4-FFF2-40B4-BE49-F238E27FC236}">
                <a16:creationId xmlns:a16="http://schemas.microsoft.com/office/drawing/2014/main" id="{474DAD13-D9FA-4972-B2F9-EDB1DA66DE5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94803" y="215708"/>
            <a:ext cx="1801787" cy="1833213"/>
          </a:xfrm>
          <a:prstGeom prst="rect">
            <a:avLst/>
          </a:prstGeom>
        </p:spPr>
      </p:pic>
      <p:pic>
        <p:nvPicPr>
          <p:cNvPr id="4" name="Picture 3">
            <a:extLst>
              <a:ext uri="{FF2B5EF4-FFF2-40B4-BE49-F238E27FC236}">
                <a16:creationId xmlns:a16="http://schemas.microsoft.com/office/drawing/2014/main" id="{5937035D-0374-4AD9-A7CC-0B5A6E5FF498}"/>
              </a:ext>
            </a:extLst>
          </p:cNvPr>
          <p:cNvPicPr>
            <a:picLocks noChangeAspect="1"/>
          </p:cNvPicPr>
          <p:nvPr/>
        </p:nvPicPr>
        <p:blipFill rotWithShape="1">
          <a:blip r:embed="rId4"/>
          <a:srcRect l="54883" t="28023" r="4978" b="23882"/>
          <a:stretch/>
        </p:blipFill>
        <p:spPr>
          <a:xfrm>
            <a:off x="1033410" y="999266"/>
            <a:ext cx="8618195" cy="5808479"/>
          </a:xfrm>
          <a:prstGeom prst="rect">
            <a:avLst/>
          </a:prstGeom>
          <a:ln w="76200">
            <a:solidFill>
              <a:schemeClr val="tx1"/>
            </a:solidFill>
          </a:ln>
        </p:spPr>
      </p:pic>
      <p:sp>
        <p:nvSpPr>
          <p:cNvPr id="2" name="Rectangle 1">
            <a:extLst>
              <a:ext uri="{FF2B5EF4-FFF2-40B4-BE49-F238E27FC236}">
                <a16:creationId xmlns:a16="http://schemas.microsoft.com/office/drawing/2014/main" id="{5E38BDE2-0566-45B8-B37A-8B4986FB536D}"/>
              </a:ext>
            </a:extLst>
          </p:cNvPr>
          <p:cNvSpPr/>
          <p:nvPr/>
        </p:nvSpPr>
        <p:spPr>
          <a:xfrm>
            <a:off x="1339655" y="6008913"/>
            <a:ext cx="2147207" cy="567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dirty="0"/>
              <a:t>4. Data management  and analysis</a:t>
            </a:r>
          </a:p>
        </p:txBody>
      </p:sp>
      <p:cxnSp>
        <p:nvCxnSpPr>
          <p:cNvPr id="7" name="Straight Arrow Connector 6">
            <a:extLst>
              <a:ext uri="{FF2B5EF4-FFF2-40B4-BE49-F238E27FC236}">
                <a16:creationId xmlns:a16="http://schemas.microsoft.com/office/drawing/2014/main" id="{9446F6C6-DE72-4748-9DA4-71EBDCAFC11E}"/>
              </a:ext>
            </a:extLst>
          </p:cNvPr>
          <p:cNvCxnSpPr>
            <a:cxnSpLocks/>
          </p:cNvCxnSpPr>
          <p:nvPr/>
        </p:nvCxnSpPr>
        <p:spPr>
          <a:xfrm>
            <a:off x="2234221" y="2821370"/>
            <a:ext cx="570355" cy="962713"/>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8A1F83B6-AC87-4E8E-A170-4151AEDB7F71}"/>
              </a:ext>
            </a:extLst>
          </p:cNvPr>
          <p:cNvSpPr/>
          <p:nvPr/>
        </p:nvSpPr>
        <p:spPr>
          <a:xfrm>
            <a:off x="5053065" y="1351103"/>
            <a:ext cx="2393250" cy="520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a:t>1. Data owner agreement </a:t>
            </a:r>
          </a:p>
        </p:txBody>
      </p:sp>
      <p:sp>
        <p:nvSpPr>
          <p:cNvPr id="152" name="Rectangle 151">
            <a:extLst>
              <a:ext uri="{FF2B5EF4-FFF2-40B4-BE49-F238E27FC236}">
                <a16:creationId xmlns:a16="http://schemas.microsoft.com/office/drawing/2014/main" id="{CD7CFA5C-D49F-4972-AAAE-960F5824F515}"/>
              </a:ext>
            </a:extLst>
          </p:cNvPr>
          <p:cNvSpPr/>
          <p:nvPr/>
        </p:nvSpPr>
        <p:spPr>
          <a:xfrm>
            <a:off x="3932399" y="6083982"/>
            <a:ext cx="2788230" cy="649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a:t>3. Legal contract for data transfer</a:t>
            </a:r>
          </a:p>
        </p:txBody>
      </p:sp>
      <p:cxnSp>
        <p:nvCxnSpPr>
          <p:cNvPr id="154" name="Straight Arrow Connector 153">
            <a:extLst>
              <a:ext uri="{FF2B5EF4-FFF2-40B4-BE49-F238E27FC236}">
                <a16:creationId xmlns:a16="http://schemas.microsoft.com/office/drawing/2014/main" id="{D3598DAC-B146-4D2F-9A41-558A640E8FA4}"/>
              </a:ext>
            </a:extLst>
          </p:cNvPr>
          <p:cNvCxnSpPr>
            <a:cxnSpLocks/>
          </p:cNvCxnSpPr>
          <p:nvPr/>
        </p:nvCxnSpPr>
        <p:spPr>
          <a:xfrm flipV="1">
            <a:off x="4967206" y="5330618"/>
            <a:ext cx="229157" cy="753099"/>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7F4FC2B9-08DA-4063-9559-770F7B96EA71}"/>
              </a:ext>
            </a:extLst>
          </p:cNvPr>
          <p:cNvCxnSpPr>
            <a:cxnSpLocks/>
          </p:cNvCxnSpPr>
          <p:nvPr/>
        </p:nvCxnSpPr>
        <p:spPr>
          <a:xfrm>
            <a:off x="5973424" y="1872235"/>
            <a:ext cx="570355" cy="962713"/>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83687B6-3268-452B-8BAE-F4E48CBE8C37}"/>
              </a:ext>
            </a:extLst>
          </p:cNvPr>
          <p:cNvCxnSpPr>
            <a:cxnSpLocks/>
          </p:cNvCxnSpPr>
          <p:nvPr/>
        </p:nvCxnSpPr>
        <p:spPr>
          <a:xfrm flipV="1">
            <a:off x="1924676" y="5437444"/>
            <a:ext cx="526912" cy="649118"/>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74BCF88B-122B-423F-8D4A-D5C551AFEB54}"/>
              </a:ext>
            </a:extLst>
          </p:cNvPr>
          <p:cNvSpPr/>
          <p:nvPr/>
        </p:nvSpPr>
        <p:spPr>
          <a:xfrm>
            <a:off x="1756306" y="2422634"/>
            <a:ext cx="1849821" cy="567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a:t>2. Ethics approval</a:t>
            </a:r>
          </a:p>
        </p:txBody>
      </p:sp>
      <p:sp>
        <p:nvSpPr>
          <p:cNvPr id="8" name="Title 7">
            <a:extLst>
              <a:ext uri="{FF2B5EF4-FFF2-40B4-BE49-F238E27FC236}">
                <a16:creationId xmlns:a16="http://schemas.microsoft.com/office/drawing/2014/main" id="{84FD0232-9C05-932F-A5D2-EA96E652B05F}"/>
              </a:ext>
            </a:extLst>
          </p:cNvPr>
          <p:cNvSpPr>
            <a:spLocks noGrp="1"/>
          </p:cNvSpPr>
          <p:nvPr>
            <p:ph type="title"/>
          </p:nvPr>
        </p:nvSpPr>
        <p:spPr/>
        <p:txBody>
          <a:bodyPr>
            <a:noAutofit/>
          </a:bodyPr>
          <a:lstStyle/>
          <a:p>
            <a:r>
              <a:rPr lang="en-GB" sz="2800" dirty="0"/>
              <a:t>Research project 1: Individual Participant Data analyses</a:t>
            </a:r>
          </a:p>
        </p:txBody>
      </p:sp>
    </p:spTree>
    <p:extLst>
      <p:ext uri="{BB962C8B-B14F-4D97-AF65-F5344CB8AC3E}">
        <p14:creationId xmlns:p14="http://schemas.microsoft.com/office/powerpoint/2010/main" val="3839241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D33A11-8BF6-48C3-ABE5-F661004B687F}"/>
              </a:ext>
            </a:extLst>
          </p:cNvPr>
          <p:cNvPicPr>
            <a:picLocks noChangeAspect="1"/>
          </p:cNvPicPr>
          <p:nvPr/>
        </p:nvPicPr>
        <p:blipFill rotWithShape="1">
          <a:blip r:embed="rId2"/>
          <a:srcRect l="18214" t="22993" r="4643" b="17824"/>
          <a:stretch/>
        </p:blipFill>
        <p:spPr>
          <a:xfrm>
            <a:off x="584095" y="2231116"/>
            <a:ext cx="10345783" cy="4464700"/>
          </a:xfrm>
          <a:prstGeom prst="rect">
            <a:avLst/>
          </a:prstGeom>
          <a:ln w="28575">
            <a:solidFill>
              <a:schemeClr val="tx1"/>
            </a:solidFill>
          </a:ln>
        </p:spPr>
      </p:pic>
      <p:sp>
        <p:nvSpPr>
          <p:cNvPr id="12" name="TextBox 11">
            <a:extLst>
              <a:ext uri="{FF2B5EF4-FFF2-40B4-BE49-F238E27FC236}">
                <a16:creationId xmlns:a16="http://schemas.microsoft.com/office/drawing/2014/main" id="{5153AC75-25CD-4907-92EA-920C824634EB}"/>
              </a:ext>
            </a:extLst>
          </p:cNvPr>
          <p:cNvSpPr txBox="1"/>
          <p:nvPr/>
        </p:nvSpPr>
        <p:spPr>
          <a:xfrm>
            <a:off x="666430" y="946468"/>
            <a:ext cx="9946432" cy="892552"/>
          </a:xfrm>
          <a:prstGeom prst="rect">
            <a:avLst/>
          </a:prstGeom>
          <a:noFill/>
        </p:spPr>
        <p:txBody>
          <a:bodyPr wrap="square" lIns="91440" tIns="45720" rIns="91440" bIns="45720" rtlCol="0" anchor="t">
            <a:spAutoFit/>
          </a:bodyPr>
          <a:lstStyle/>
          <a:p>
            <a:r>
              <a:rPr lang="en-ZA" sz="2600" b="1"/>
              <a:t>Aim</a:t>
            </a:r>
            <a:r>
              <a:rPr lang="en-ZA" sz="2600"/>
              <a:t>: To use innovative data science approaches to quantify the impacts of heat exposure on maternal and neonatal health in sub-Saharan Africa </a:t>
            </a:r>
          </a:p>
        </p:txBody>
      </p:sp>
      <p:sp>
        <p:nvSpPr>
          <p:cNvPr id="5" name="Content Placeholder 2">
            <a:extLst>
              <a:ext uri="{FF2B5EF4-FFF2-40B4-BE49-F238E27FC236}">
                <a16:creationId xmlns:a16="http://schemas.microsoft.com/office/drawing/2014/main" id="{4363273A-937C-46CE-8796-7D604C221050}"/>
              </a:ext>
            </a:extLst>
          </p:cNvPr>
          <p:cNvSpPr txBox="1">
            <a:spLocks/>
          </p:cNvSpPr>
          <p:nvPr/>
        </p:nvSpPr>
        <p:spPr>
          <a:xfrm>
            <a:off x="2823" y="-21293"/>
            <a:ext cx="12192000" cy="772835"/>
          </a:xfrm>
          <a:prstGeom prst="rect">
            <a:avLst/>
          </a:prstGeom>
          <a:solidFill>
            <a:srgbClr val="143840"/>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b="1">
                <a:solidFill>
                  <a:schemeClr val="bg1"/>
                </a:solidFill>
              </a:rPr>
              <a:t>Research Project 1: Heat impacts on maternal and child health</a:t>
            </a:r>
            <a:endParaRPr lang="en-ZA" sz="3000" b="1">
              <a:solidFill>
                <a:schemeClr val="bg1"/>
              </a:solidFill>
            </a:endParaRPr>
          </a:p>
        </p:txBody>
      </p:sp>
      <p:pic>
        <p:nvPicPr>
          <p:cNvPr id="6" name="Picture 4" descr="HEAT Center: Developing data science solutions to mitigate the health  impacts of climate change | Wits RHI">
            <a:extLst>
              <a:ext uri="{FF2B5EF4-FFF2-40B4-BE49-F238E27FC236}">
                <a16:creationId xmlns:a16="http://schemas.microsoft.com/office/drawing/2014/main" id="{907DE4B6-87AB-4E22-94C9-4F7F0F879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3800" y="28642"/>
            <a:ext cx="700900" cy="710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749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8874-2CCB-15AB-6877-0CB11823FA5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D313000-EE23-A9D8-CA12-38F47F66CED6}"/>
              </a:ext>
            </a:extLst>
          </p:cNvPr>
          <p:cNvSpPr>
            <a:spLocks noGrp="1"/>
          </p:cNvSpPr>
          <p:nvPr>
            <p:ph idx="1"/>
          </p:nvPr>
        </p:nvSpPr>
        <p:spPr/>
        <p:txBody>
          <a:bodyPr vert="horz" lIns="91440" tIns="45720" rIns="91440" bIns="45720" rtlCol="0" anchor="t">
            <a:normAutofit/>
          </a:bodyPr>
          <a:lstStyle/>
          <a:p>
            <a:r>
              <a:rPr lang="en-GB" dirty="0">
                <a:cs typeface="Calibri"/>
              </a:rPr>
              <a:t>Add Ijeoma's flow chart</a:t>
            </a:r>
            <a:endParaRPr lang="en-GB" dirty="0"/>
          </a:p>
        </p:txBody>
      </p:sp>
    </p:spTree>
    <p:extLst>
      <p:ext uri="{BB962C8B-B14F-4D97-AF65-F5344CB8AC3E}">
        <p14:creationId xmlns:p14="http://schemas.microsoft.com/office/powerpoint/2010/main" val="546925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CD4F02C-7643-4B03-AADB-6FBCBABEA582}"/>
              </a:ext>
            </a:extLst>
          </p:cNvPr>
          <p:cNvPicPr>
            <a:picLocks noChangeAspect="1"/>
          </p:cNvPicPr>
          <p:nvPr/>
        </p:nvPicPr>
        <p:blipFill rotWithShape="1">
          <a:blip r:embed="rId3"/>
          <a:srcRect l="10568" r="8137"/>
          <a:stretch/>
        </p:blipFill>
        <p:spPr>
          <a:xfrm>
            <a:off x="0" y="-1"/>
            <a:ext cx="12356122" cy="6910829"/>
          </a:xfrm>
          <a:prstGeom prst="rect">
            <a:avLst/>
          </a:prstGeom>
        </p:spPr>
      </p:pic>
      <p:cxnSp>
        <p:nvCxnSpPr>
          <p:cNvPr id="21" name="Straight Connector 20">
            <a:extLst>
              <a:ext uri="{FF2B5EF4-FFF2-40B4-BE49-F238E27FC236}">
                <a16:creationId xmlns:a16="http://schemas.microsoft.com/office/drawing/2014/main" id="{D0E60ADB-6856-4D06-B1AB-914C6F4EA8B7}"/>
              </a:ext>
            </a:extLst>
          </p:cNvPr>
          <p:cNvCxnSpPr>
            <a:cxnSpLocks/>
          </p:cNvCxnSpPr>
          <p:nvPr/>
        </p:nvCxnSpPr>
        <p:spPr>
          <a:xfrm flipV="1">
            <a:off x="2294020" y="1694816"/>
            <a:ext cx="2901271" cy="3783078"/>
          </a:xfrm>
          <a:prstGeom prst="line">
            <a:avLst/>
          </a:prstGeom>
          <a:ln w="635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F5CF068-D08D-4A2B-B136-B5A562F8562E}"/>
              </a:ext>
            </a:extLst>
          </p:cNvPr>
          <p:cNvCxnSpPr>
            <a:cxnSpLocks/>
          </p:cNvCxnSpPr>
          <p:nvPr/>
        </p:nvCxnSpPr>
        <p:spPr>
          <a:xfrm flipV="1">
            <a:off x="2334039" y="5477894"/>
            <a:ext cx="5261246" cy="276141"/>
          </a:xfrm>
          <a:prstGeom prst="line">
            <a:avLst/>
          </a:prstGeom>
          <a:ln w="635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0793CD7-872E-A942-A5B6-AA69FE254388}"/>
              </a:ext>
            </a:extLst>
          </p:cNvPr>
          <p:cNvSpPr txBox="1"/>
          <p:nvPr/>
        </p:nvSpPr>
        <p:spPr>
          <a:xfrm>
            <a:off x="2120785" y="5825029"/>
            <a:ext cx="2851422" cy="369332"/>
          </a:xfrm>
          <a:prstGeom prst="rect">
            <a:avLst/>
          </a:prstGeom>
          <a:noFill/>
        </p:spPr>
        <p:txBody>
          <a:bodyPr wrap="none" rtlCol="0">
            <a:spAutoFit/>
          </a:bodyPr>
          <a:lstStyle/>
          <a:p>
            <a:r>
              <a:rPr lang="en-US" b="1">
                <a:solidFill>
                  <a:schemeClr val="bg1"/>
                </a:solidFill>
              </a:rPr>
              <a:t>Johannesburg, South Africa</a:t>
            </a:r>
          </a:p>
        </p:txBody>
      </p:sp>
      <p:pic>
        <p:nvPicPr>
          <p:cNvPr id="2" name="Picture 1">
            <a:extLst>
              <a:ext uri="{FF2B5EF4-FFF2-40B4-BE49-F238E27FC236}">
                <a16:creationId xmlns:a16="http://schemas.microsoft.com/office/drawing/2014/main" id="{AF81F9FA-EB4B-4943-93FE-CCBC41DFE9B9}"/>
              </a:ext>
            </a:extLst>
          </p:cNvPr>
          <p:cNvPicPr>
            <a:picLocks noChangeAspect="1"/>
          </p:cNvPicPr>
          <p:nvPr/>
        </p:nvPicPr>
        <p:blipFill rotWithShape="1">
          <a:blip r:embed="rId4"/>
          <a:srcRect l="15900" t="8957" r="22741" b="7253"/>
          <a:stretch/>
        </p:blipFill>
        <p:spPr>
          <a:xfrm>
            <a:off x="3945884" y="135923"/>
            <a:ext cx="3649401" cy="35793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660A9D5D-9670-43A5-8C0E-958D99522BEC}"/>
              </a:ext>
            </a:extLst>
          </p:cNvPr>
          <p:cNvPicPr>
            <a:picLocks noChangeAspect="1"/>
          </p:cNvPicPr>
          <p:nvPr/>
        </p:nvPicPr>
        <p:blipFill>
          <a:blip r:embed="rId5"/>
          <a:stretch>
            <a:fillRect/>
          </a:stretch>
        </p:blipFill>
        <p:spPr>
          <a:xfrm>
            <a:off x="6604408" y="135923"/>
            <a:ext cx="1289925" cy="3521884"/>
          </a:xfrm>
          <a:prstGeom prst="rect">
            <a:avLst/>
          </a:prstGeom>
        </p:spPr>
      </p:pic>
      <p:pic>
        <p:nvPicPr>
          <p:cNvPr id="15" name="Picture 14">
            <a:extLst>
              <a:ext uri="{FF2B5EF4-FFF2-40B4-BE49-F238E27FC236}">
                <a16:creationId xmlns:a16="http://schemas.microsoft.com/office/drawing/2014/main" id="{58C3F98B-BA48-4B60-AADA-1561A9AA38F7}"/>
              </a:ext>
            </a:extLst>
          </p:cNvPr>
          <p:cNvPicPr>
            <a:picLocks noChangeAspect="1"/>
          </p:cNvPicPr>
          <p:nvPr/>
        </p:nvPicPr>
        <p:blipFill>
          <a:blip r:embed="rId6"/>
          <a:stretch>
            <a:fillRect/>
          </a:stretch>
        </p:blipFill>
        <p:spPr>
          <a:xfrm>
            <a:off x="4513679" y="1039008"/>
            <a:ext cx="1994686" cy="1984378"/>
          </a:xfrm>
          <a:prstGeom prst="rect">
            <a:avLst/>
          </a:prstGeom>
        </p:spPr>
      </p:pic>
      <p:pic>
        <p:nvPicPr>
          <p:cNvPr id="12" name="Picture 11">
            <a:extLst>
              <a:ext uri="{FF2B5EF4-FFF2-40B4-BE49-F238E27FC236}">
                <a16:creationId xmlns:a16="http://schemas.microsoft.com/office/drawing/2014/main" id="{493D70DC-A19F-46D3-9121-1C21F6ABFC4A}"/>
              </a:ext>
            </a:extLst>
          </p:cNvPr>
          <p:cNvPicPr>
            <a:picLocks noChangeAspect="1"/>
          </p:cNvPicPr>
          <p:nvPr/>
        </p:nvPicPr>
        <p:blipFill rotWithShape="1">
          <a:blip r:embed="rId4"/>
          <a:srcRect l="15900" t="8957" r="22741" b="7253"/>
          <a:stretch/>
        </p:blipFill>
        <p:spPr>
          <a:xfrm>
            <a:off x="7595285" y="2978765"/>
            <a:ext cx="3649401" cy="35793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a:extLst>
              <a:ext uri="{FF2B5EF4-FFF2-40B4-BE49-F238E27FC236}">
                <a16:creationId xmlns:a16="http://schemas.microsoft.com/office/drawing/2014/main" id="{4E039995-308A-449D-81FE-724058710996}"/>
              </a:ext>
            </a:extLst>
          </p:cNvPr>
          <p:cNvPicPr>
            <a:picLocks noChangeAspect="1"/>
          </p:cNvPicPr>
          <p:nvPr/>
        </p:nvPicPr>
        <p:blipFill>
          <a:blip r:embed="rId7"/>
          <a:stretch>
            <a:fillRect/>
          </a:stretch>
        </p:blipFill>
        <p:spPr>
          <a:xfrm>
            <a:off x="8165097" y="3891495"/>
            <a:ext cx="1981768" cy="1981768"/>
          </a:xfrm>
          <a:prstGeom prst="rect">
            <a:avLst/>
          </a:prstGeom>
        </p:spPr>
      </p:pic>
      <p:pic>
        <p:nvPicPr>
          <p:cNvPr id="18" name="Picture 17">
            <a:extLst>
              <a:ext uri="{FF2B5EF4-FFF2-40B4-BE49-F238E27FC236}">
                <a16:creationId xmlns:a16="http://schemas.microsoft.com/office/drawing/2014/main" id="{E20CE144-B152-4D7B-AC2D-11F040BD4F54}"/>
              </a:ext>
            </a:extLst>
          </p:cNvPr>
          <p:cNvPicPr>
            <a:picLocks noChangeAspect="1"/>
          </p:cNvPicPr>
          <p:nvPr/>
        </p:nvPicPr>
        <p:blipFill>
          <a:blip r:embed="rId8"/>
          <a:stretch>
            <a:fillRect/>
          </a:stretch>
        </p:blipFill>
        <p:spPr>
          <a:xfrm>
            <a:off x="10299036" y="3023386"/>
            <a:ext cx="1289925" cy="3560974"/>
          </a:xfrm>
          <a:prstGeom prst="rect">
            <a:avLst/>
          </a:prstGeom>
        </p:spPr>
      </p:pic>
      <p:sp>
        <p:nvSpPr>
          <p:cNvPr id="9" name="TextBox 8">
            <a:extLst>
              <a:ext uri="{FF2B5EF4-FFF2-40B4-BE49-F238E27FC236}">
                <a16:creationId xmlns:a16="http://schemas.microsoft.com/office/drawing/2014/main" id="{EB8703C6-AA03-4A4E-AD44-12023C789720}"/>
              </a:ext>
            </a:extLst>
          </p:cNvPr>
          <p:cNvSpPr txBox="1"/>
          <p:nvPr/>
        </p:nvSpPr>
        <p:spPr>
          <a:xfrm>
            <a:off x="4403013" y="669676"/>
            <a:ext cx="1199046" cy="369332"/>
          </a:xfrm>
          <a:prstGeom prst="rect">
            <a:avLst/>
          </a:prstGeom>
          <a:noFill/>
        </p:spPr>
        <p:txBody>
          <a:bodyPr wrap="none" rtlCol="0">
            <a:spAutoFit/>
          </a:bodyPr>
          <a:lstStyle/>
          <a:p>
            <a:r>
              <a:rPr lang="en-US">
                <a:solidFill>
                  <a:schemeClr val="bg1"/>
                </a:solidFill>
              </a:rPr>
              <a:t>Population</a:t>
            </a:r>
          </a:p>
        </p:txBody>
      </p:sp>
      <p:sp>
        <p:nvSpPr>
          <p:cNvPr id="19" name="TextBox 18">
            <a:extLst>
              <a:ext uri="{FF2B5EF4-FFF2-40B4-BE49-F238E27FC236}">
                <a16:creationId xmlns:a16="http://schemas.microsoft.com/office/drawing/2014/main" id="{4DF2EB3B-C579-4545-8CDD-0599F53D8152}"/>
              </a:ext>
            </a:extLst>
          </p:cNvPr>
          <p:cNvSpPr txBox="1"/>
          <p:nvPr/>
        </p:nvSpPr>
        <p:spPr>
          <a:xfrm>
            <a:off x="8070908" y="3485126"/>
            <a:ext cx="2255297" cy="369332"/>
          </a:xfrm>
          <a:prstGeom prst="rect">
            <a:avLst/>
          </a:prstGeom>
          <a:noFill/>
        </p:spPr>
        <p:txBody>
          <a:bodyPr wrap="none" rtlCol="0">
            <a:spAutoFit/>
          </a:bodyPr>
          <a:lstStyle/>
          <a:p>
            <a:r>
              <a:rPr lang="en-US">
                <a:solidFill>
                  <a:schemeClr val="bg1"/>
                </a:solidFill>
              </a:rPr>
              <a:t>Temperature Max 24h</a:t>
            </a:r>
          </a:p>
        </p:txBody>
      </p:sp>
      <p:cxnSp>
        <p:nvCxnSpPr>
          <p:cNvPr id="30" name="Straight Arrow Connector 29">
            <a:extLst>
              <a:ext uri="{FF2B5EF4-FFF2-40B4-BE49-F238E27FC236}">
                <a16:creationId xmlns:a16="http://schemas.microsoft.com/office/drawing/2014/main" id="{F9515097-2241-4CD2-AFDE-BA41B52800C9}"/>
              </a:ext>
            </a:extLst>
          </p:cNvPr>
          <p:cNvCxnSpPr>
            <a:cxnSpLocks/>
          </p:cNvCxnSpPr>
          <p:nvPr/>
        </p:nvCxnSpPr>
        <p:spPr>
          <a:xfrm>
            <a:off x="5973424" y="1872235"/>
            <a:ext cx="570355" cy="962713"/>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pic>
        <p:nvPicPr>
          <p:cNvPr id="24" name="Content Placeholder 7" descr="A close-up of a logo&#10;&#10;Description automatically generated with low confidence">
            <a:extLst>
              <a:ext uri="{FF2B5EF4-FFF2-40B4-BE49-F238E27FC236}">
                <a16:creationId xmlns:a16="http://schemas.microsoft.com/office/drawing/2014/main" id="{2D8E8096-C121-49C8-B206-F4381C20D727}"/>
              </a:ext>
            </a:extLst>
          </p:cNvPr>
          <p:cNvPicPr>
            <a:picLocks noChangeAspect="1"/>
          </p:cNvPicPr>
          <p:nvPr/>
        </p:nvPicPr>
        <p:blipFill>
          <a:blip r:embed="rId9"/>
          <a:stretch>
            <a:fillRect/>
          </a:stretch>
        </p:blipFill>
        <p:spPr>
          <a:xfrm>
            <a:off x="8325529" y="1922461"/>
            <a:ext cx="2487960" cy="669676"/>
          </a:xfrm>
          <a:prstGeom prst="rect">
            <a:avLst/>
          </a:prstGeom>
        </p:spPr>
      </p:pic>
      <p:sp>
        <p:nvSpPr>
          <p:cNvPr id="3" name="Title 1">
            <a:extLst>
              <a:ext uri="{FF2B5EF4-FFF2-40B4-BE49-F238E27FC236}">
                <a16:creationId xmlns:a16="http://schemas.microsoft.com/office/drawing/2014/main" id="{8924D666-586E-BBD8-1D21-F08936692E02}"/>
              </a:ext>
            </a:extLst>
          </p:cNvPr>
          <p:cNvSpPr txBox="1">
            <a:spLocks/>
          </p:cNvSpPr>
          <p:nvPr/>
        </p:nvSpPr>
        <p:spPr>
          <a:xfrm>
            <a:off x="-49758" y="-42038"/>
            <a:ext cx="12535832" cy="814169"/>
          </a:xfrm>
          <a:prstGeom prst="rect">
            <a:avLst/>
          </a:prstGeom>
          <a:solidFill>
            <a:srgbClr val="031F33"/>
          </a:solidFill>
        </p:spPr>
        <p:txBody>
          <a:bodyPr vert="horz" lIns="43200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dirty="0">
                <a:solidFill>
                  <a:schemeClr val="bg1"/>
                </a:solidFill>
              </a:rPr>
              <a:t>Research project 2: Urban Heat Islands in Johannesburg and Abidjan</a:t>
            </a:r>
            <a:endParaRPr lang="en-ZA" sz="3200" b="1" dirty="0">
              <a:solidFill>
                <a:schemeClr val="bg1"/>
              </a:solidFill>
            </a:endParaRPr>
          </a:p>
        </p:txBody>
      </p:sp>
      <p:sp>
        <p:nvSpPr>
          <p:cNvPr id="5" name="Rectangle 4">
            <a:extLst>
              <a:ext uri="{FF2B5EF4-FFF2-40B4-BE49-F238E27FC236}">
                <a16:creationId xmlns:a16="http://schemas.microsoft.com/office/drawing/2014/main" id="{A0559216-ECEA-44ED-1005-949B8D83E35B}"/>
              </a:ext>
            </a:extLst>
          </p:cNvPr>
          <p:cNvSpPr/>
          <p:nvPr/>
        </p:nvSpPr>
        <p:spPr>
          <a:xfrm>
            <a:off x="273839" y="2654087"/>
            <a:ext cx="3156289" cy="83689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a:solidFill>
                  <a:schemeClr val="tx1"/>
                </a:solidFill>
              </a:rPr>
              <a:t>2. Secure collaboration with data providers and finalise legal  agreements</a:t>
            </a:r>
          </a:p>
        </p:txBody>
      </p:sp>
      <p:sp>
        <p:nvSpPr>
          <p:cNvPr id="6" name="Rectangle 5">
            <a:extLst>
              <a:ext uri="{FF2B5EF4-FFF2-40B4-BE49-F238E27FC236}">
                <a16:creationId xmlns:a16="http://schemas.microsoft.com/office/drawing/2014/main" id="{CC3E5F28-1D9B-3278-9AF9-4D2ADEF8DF80}"/>
              </a:ext>
            </a:extLst>
          </p:cNvPr>
          <p:cNvSpPr/>
          <p:nvPr/>
        </p:nvSpPr>
        <p:spPr>
          <a:xfrm>
            <a:off x="4817619" y="6188324"/>
            <a:ext cx="2282228" cy="56755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a:solidFill>
                  <a:schemeClr val="tx1"/>
                </a:solidFill>
              </a:rPr>
              <a:t>4. Early Warning System development</a:t>
            </a:r>
          </a:p>
        </p:txBody>
      </p:sp>
      <p:sp>
        <p:nvSpPr>
          <p:cNvPr id="7" name="Rectangle 6">
            <a:extLst>
              <a:ext uri="{FF2B5EF4-FFF2-40B4-BE49-F238E27FC236}">
                <a16:creationId xmlns:a16="http://schemas.microsoft.com/office/drawing/2014/main" id="{935AD705-31B4-2FD6-C3A8-703DB82EA357}"/>
              </a:ext>
            </a:extLst>
          </p:cNvPr>
          <p:cNvSpPr/>
          <p:nvPr/>
        </p:nvSpPr>
        <p:spPr>
          <a:xfrm>
            <a:off x="4701885" y="3728465"/>
            <a:ext cx="2788230" cy="128183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a:solidFill>
                  <a:schemeClr val="tx1"/>
                </a:solidFill>
              </a:rPr>
              <a:t>1. Vulnerability mapping (geocoded climate, and other environmental and socio-economic variables)</a:t>
            </a:r>
          </a:p>
        </p:txBody>
      </p:sp>
      <p:sp>
        <p:nvSpPr>
          <p:cNvPr id="8" name="Rectangle 7">
            <a:extLst>
              <a:ext uri="{FF2B5EF4-FFF2-40B4-BE49-F238E27FC236}">
                <a16:creationId xmlns:a16="http://schemas.microsoft.com/office/drawing/2014/main" id="{2CA6FF18-5E29-6EEB-2CA6-70C071A82517}"/>
              </a:ext>
            </a:extLst>
          </p:cNvPr>
          <p:cNvSpPr/>
          <p:nvPr/>
        </p:nvSpPr>
        <p:spPr>
          <a:xfrm>
            <a:off x="305730" y="3669792"/>
            <a:ext cx="2528717" cy="89199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a:solidFill>
                  <a:schemeClr val="tx1"/>
                </a:solidFill>
              </a:rPr>
              <a:t>3. Data preparation,  harmonisation and analysis</a:t>
            </a:r>
          </a:p>
        </p:txBody>
      </p:sp>
    </p:spTree>
    <p:extLst>
      <p:ext uri="{BB962C8B-B14F-4D97-AF65-F5344CB8AC3E}">
        <p14:creationId xmlns:p14="http://schemas.microsoft.com/office/powerpoint/2010/main" val="365491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19" descr="A diagram of a color scheme&#10;&#10;Description automatically generated with medium confidence">
            <a:extLst>
              <a:ext uri="{FF2B5EF4-FFF2-40B4-BE49-F238E27FC236}">
                <a16:creationId xmlns:a16="http://schemas.microsoft.com/office/drawing/2014/main" id="{8A3D5950-A6FC-93A4-3608-C411CF33C442}"/>
              </a:ext>
            </a:extLst>
          </p:cNvPr>
          <p:cNvPicPr>
            <a:picLocks noGrp="1" noChangeAspect="1"/>
          </p:cNvPicPr>
          <p:nvPr>
            <p:ph idx="1"/>
          </p:nvPr>
        </p:nvPicPr>
        <p:blipFill rotWithShape="1">
          <a:blip r:embed="rId3"/>
          <a:srcRect l="2839" t="5079" r="28198" b="2500"/>
          <a:stretch/>
        </p:blipFill>
        <p:spPr>
          <a:xfrm>
            <a:off x="4681182" y="126490"/>
            <a:ext cx="7480411" cy="6565969"/>
          </a:xfrm>
        </p:spPr>
      </p:pic>
      <p:sp>
        <p:nvSpPr>
          <p:cNvPr id="5" name="Rectangle 4">
            <a:extLst>
              <a:ext uri="{FF2B5EF4-FFF2-40B4-BE49-F238E27FC236}">
                <a16:creationId xmlns:a16="http://schemas.microsoft.com/office/drawing/2014/main" id="{1E1CE1C9-70C1-4F8B-CD95-FE0EC83ADFD8}"/>
              </a:ext>
            </a:extLst>
          </p:cNvPr>
          <p:cNvSpPr/>
          <p:nvPr/>
        </p:nvSpPr>
        <p:spPr>
          <a:xfrm>
            <a:off x="3922023" y="5887225"/>
            <a:ext cx="1826526" cy="3595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a:extLst>
              <a:ext uri="{FF2B5EF4-FFF2-40B4-BE49-F238E27FC236}">
                <a16:creationId xmlns:a16="http://schemas.microsoft.com/office/drawing/2014/main" id="{92650BDF-E65C-4192-96DD-C154AC9C9131}"/>
              </a:ext>
            </a:extLst>
          </p:cNvPr>
          <p:cNvSpPr/>
          <p:nvPr/>
        </p:nvSpPr>
        <p:spPr>
          <a:xfrm>
            <a:off x="1830101" y="1189615"/>
            <a:ext cx="1826526" cy="3595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itle 1">
            <a:extLst>
              <a:ext uri="{FF2B5EF4-FFF2-40B4-BE49-F238E27FC236}">
                <a16:creationId xmlns:a16="http://schemas.microsoft.com/office/drawing/2014/main" id="{676A78CB-F148-960A-864B-B0EEB1DD00DA}"/>
              </a:ext>
            </a:extLst>
          </p:cNvPr>
          <p:cNvSpPr txBox="1">
            <a:spLocks/>
          </p:cNvSpPr>
          <p:nvPr/>
        </p:nvSpPr>
        <p:spPr>
          <a:xfrm>
            <a:off x="0" y="2250"/>
            <a:ext cx="4681182" cy="2328355"/>
          </a:xfrm>
          <a:prstGeom prst="rect">
            <a:avLst/>
          </a:prstGeom>
          <a:solidFill>
            <a:srgbClr val="031F33"/>
          </a:solidFill>
        </p:spPr>
        <p:txBody>
          <a:bodyPr vert="horz" lIns="43200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bg1"/>
                </a:solidFill>
              </a:rPr>
              <a:t>Documenting Urban Health Risks in RP-2: Interplay between climate, socio-economics, and health outcome data</a:t>
            </a:r>
            <a:endParaRPr lang="en-ZA" sz="2800" b="1">
              <a:solidFill>
                <a:schemeClr val="bg1"/>
              </a:solidFill>
            </a:endParaRPr>
          </a:p>
        </p:txBody>
      </p:sp>
      <p:pic>
        <p:nvPicPr>
          <p:cNvPr id="8" name="Content Placeholder 19" descr="A diagram of a color scheme&#10;&#10;Description automatically generated with medium confidence">
            <a:extLst>
              <a:ext uri="{FF2B5EF4-FFF2-40B4-BE49-F238E27FC236}">
                <a16:creationId xmlns:a16="http://schemas.microsoft.com/office/drawing/2014/main" id="{7BD19923-2CF6-0E97-AED2-623B90C2A9E4}"/>
              </a:ext>
            </a:extLst>
          </p:cNvPr>
          <p:cNvPicPr>
            <a:picLocks noChangeAspect="1"/>
          </p:cNvPicPr>
          <p:nvPr/>
        </p:nvPicPr>
        <p:blipFill rotWithShape="1">
          <a:blip r:embed="rId3"/>
          <a:srcRect l="65857" t="40534" b="40041"/>
          <a:stretch/>
        </p:blipFill>
        <p:spPr>
          <a:xfrm>
            <a:off x="-1" y="4627757"/>
            <a:ext cx="5730803" cy="2135450"/>
          </a:xfrm>
          <a:prstGeom prst="rect">
            <a:avLst/>
          </a:prstGeom>
        </p:spPr>
      </p:pic>
      <p:pic>
        <p:nvPicPr>
          <p:cNvPr id="11" name="Content Placeholder 19" descr="A diagram of a color scheme&#10;&#10;Description automatically generated with medium confidence">
            <a:extLst>
              <a:ext uri="{FF2B5EF4-FFF2-40B4-BE49-F238E27FC236}">
                <a16:creationId xmlns:a16="http://schemas.microsoft.com/office/drawing/2014/main" id="{E6AB24B0-253D-1DB3-AF1D-E8540B75EF6E}"/>
              </a:ext>
            </a:extLst>
          </p:cNvPr>
          <p:cNvPicPr>
            <a:picLocks noChangeAspect="1"/>
          </p:cNvPicPr>
          <p:nvPr/>
        </p:nvPicPr>
        <p:blipFill rotWithShape="1">
          <a:blip r:embed="rId3"/>
          <a:srcRect l="58902" t="82434" r="28198" b="2501"/>
          <a:stretch/>
        </p:blipFill>
        <p:spPr>
          <a:xfrm>
            <a:off x="11130349" y="2653990"/>
            <a:ext cx="1061651" cy="1594625"/>
          </a:xfrm>
          <a:prstGeom prst="rect">
            <a:avLst/>
          </a:prstGeom>
        </p:spPr>
      </p:pic>
    </p:spTree>
    <p:extLst>
      <p:ext uri="{BB962C8B-B14F-4D97-AF65-F5344CB8AC3E}">
        <p14:creationId xmlns:p14="http://schemas.microsoft.com/office/powerpoint/2010/main" val="2604104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3C5E-FB15-6534-6BA6-7475A9A1FABF}"/>
              </a:ext>
            </a:extLst>
          </p:cNvPr>
          <p:cNvSpPr>
            <a:spLocks noGrp="1"/>
          </p:cNvSpPr>
          <p:nvPr>
            <p:ph type="title"/>
          </p:nvPr>
        </p:nvSpPr>
        <p:spPr/>
        <p:txBody>
          <a:bodyPr/>
          <a:lstStyle/>
          <a:p>
            <a:r>
              <a:rPr lang="en-GB" dirty="0">
                <a:cs typeface="Calibri Light"/>
              </a:rPr>
              <a:t>DS-I Africa slide as background</a:t>
            </a:r>
            <a:endParaRPr lang="en-GB" dirty="0"/>
          </a:p>
        </p:txBody>
      </p:sp>
      <p:sp>
        <p:nvSpPr>
          <p:cNvPr id="3" name="Content Placeholder 2">
            <a:extLst>
              <a:ext uri="{FF2B5EF4-FFF2-40B4-BE49-F238E27FC236}">
                <a16:creationId xmlns:a16="http://schemas.microsoft.com/office/drawing/2014/main" id="{FECD431F-AD9C-3B55-77A7-6BA66A47BD00}"/>
              </a:ext>
            </a:extLst>
          </p:cNvPr>
          <p:cNvSpPr>
            <a:spLocks noGrp="1"/>
          </p:cNvSpPr>
          <p:nvPr>
            <p:ph idx="1"/>
          </p:nvPr>
        </p:nvSpPr>
        <p:spPr/>
        <p:txBody>
          <a:bodyPr vert="horz" lIns="91440" tIns="45720" rIns="91440" bIns="45720" rtlCol="0" anchor="t">
            <a:normAutofit/>
          </a:bodyPr>
          <a:lstStyle/>
          <a:p>
            <a:r>
              <a:rPr lang="en-GB" dirty="0">
                <a:cs typeface="Calibri"/>
              </a:rPr>
              <a:t>Total funds.. </a:t>
            </a:r>
          </a:p>
          <a:p>
            <a:r>
              <a:rPr lang="en-GB" dirty="0">
                <a:cs typeface="Calibri"/>
              </a:rPr>
              <a:t>Reanalysis </a:t>
            </a:r>
          </a:p>
        </p:txBody>
      </p:sp>
      <p:pic>
        <p:nvPicPr>
          <p:cNvPr id="4" name="Picture 3" descr="A screenshot of a map&#10;&#10;Description automatically generated">
            <a:extLst>
              <a:ext uri="{FF2B5EF4-FFF2-40B4-BE49-F238E27FC236}">
                <a16:creationId xmlns:a16="http://schemas.microsoft.com/office/drawing/2014/main" id="{86C2FD3C-D65A-8F42-24B1-ECE6C1437B62}"/>
              </a:ext>
            </a:extLst>
          </p:cNvPr>
          <p:cNvPicPr>
            <a:picLocks noChangeAspect="1"/>
          </p:cNvPicPr>
          <p:nvPr/>
        </p:nvPicPr>
        <p:blipFill>
          <a:blip r:embed="rId2"/>
          <a:stretch>
            <a:fillRect/>
          </a:stretch>
        </p:blipFill>
        <p:spPr>
          <a:xfrm>
            <a:off x="4724400" y="2657475"/>
            <a:ext cx="2743200" cy="1543050"/>
          </a:xfrm>
          <a:prstGeom prst="rect">
            <a:avLst/>
          </a:prstGeom>
        </p:spPr>
      </p:pic>
    </p:spTree>
    <p:extLst>
      <p:ext uri="{BB962C8B-B14F-4D97-AF65-F5344CB8AC3E}">
        <p14:creationId xmlns:p14="http://schemas.microsoft.com/office/powerpoint/2010/main" val="3111207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1">
            <a:extLst>
              <a:ext uri="{FF2B5EF4-FFF2-40B4-BE49-F238E27FC236}">
                <a16:creationId xmlns:a16="http://schemas.microsoft.com/office/drawing/2014/main" id="{E61C2327-5891-4ED0-B7C9-2880C18BE8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46"/>
          <a:stretch/>
        </p:blipFill>
        <p:spPr bwMode="auto">
          <a:xfrm>
            <a:off x="2424545" y="1"/>
            <a:ext cx="680769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3266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ECDB82B-21E2-2B05-292A-FA67F039312B}"/>
              </a:ext>
            </a:extLst>
          </p:cNvPr>
          <p:cNvSpPr txBox="1">
            <a:spLocks/>
          </p:cNvSpPr>
          <p:nvPr/>
        </p:nvSpPr>
        <p:spPr>
          <a:xfrm>
            <a:off x="2823" y="0"/>
            <a:ext cx="12189177" cy="1248508"/>
          </a:xfrm>
          <a:prstGeom prst="rect">
            <a:avLst/>
          </a:prstGeom>
          <a:solidFill>
            <a:srgbClr val="143840"/>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b="1" dirty="0">
                <a:solidFill>
                  <a:schemeClr val="bg1"/>
                </a:solidFill>
              </a:rPr>
              <a:t>Data acquisition process</a:t>
            </a:r>
            <a:endParaRPr lang="en-ZA" sz="4000" b="1" dirty="0">
              <a:solidFill>
                <a:schemeClr val="bg1"/>
              </a:solidFill>
            </a:endParaRPr>
          </a:p>
        </p:txBody>
      </p:sp>
      <p:pic>
        <p:nvPicPr>
          <p:cNvPr id="7" name="Content Placeholder 4">
            <a:extLst>
              <a:ext uri="{FF2B5EF4-FFF2-40B4-BE49-F238E27FC236}">
                <a16:creationId xmlns:a16="http://schemas.microsoft.com/office/drawing/2014/main" id="{AB006D7E-8CD3-54DF-A477-D602F92A7ED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0433206" y="659661"/>
            <a:ext cx="1637988" cy="1666557"/>
          </a:xfrm>
          <a:prstGeom prst="rect">
            <a:avLst/>
          </a:prstGeom>
        </p:spPr>
      </p:pic>
      <p:pic>
        <p:nvPicPr>
          <p:cNvPr id="8" name="Content Placeholder 7">
            <a:extLst>
              <a:ext uri="{FF2B5EF4-FFF2-40B4-BE49-F238E27FC236}">
                <a16:creationId xmlns:a16="http://schemas.microsoft.com/office/drawing/2014/main" id="{2E869CA6-F0C1-523B-C927-23BA0931CF98}"/>
              </a:ext>
            </a:extLst>
          </p:cNvPr>
          <p:cNvPicPr>
            <a:picLocks noGrp="1" noChangeAspect="1"/>
          </p:cNvPicPr>
          <p:nvPr>
            <p:ph idx="1"/>
          </p:nvPr>
        </p:nvPicPr>
        <p:blipFill>
          <a:blip r:embed="rId3"/>
          <a:stretch>
            <a:fillRect/>
          </a:stretch>
        </p:blipFill>
        <p:spPr>
          <a:xfrm>
            <a:off x="1818639" y="1390243"/>
            <a:ext cx="8735433" cy="5361340"/>
          </a:xfrm>
        </p:spPr>
      </p:pic>
    </p:spTree>
    <p:extLst>
      <p:ext uri="{BB962C8B-B14F-4D97-AF65-F5344CB8AC3E}">
        <p14:creationId xmlns:p14="http://schemas.microsoft.com/office/powerpoint/2010/main" val="3731289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DE3038-20C9-E213-5C7F-9E954FC4105D}"/>
              </a:ext>
            </a:extLst>
          </p:cNvPr>
          <p:cNvSpPr>
            <a:spLocks noGrp="1"/>
          </p:cNvSpPr>
          <p:nvPr>
            <p:ph idx="1"/>
          </p:nvPr>
        </p:nvSpPr>
        <p:spPr/>
        <p:txBody>
          <a:bodyPr>
            <a:normAutofit fontScale="70000" lnSpcReduction="20000"/>
          </a:bodyPr>
          <a:lstStyle/>
          <a:p>
            <a:pPr algn="l">
              <a:buFont typeface="+mj-lt"/>
              <a:buAutoNum type="arabicPeriod"/>
            </a:pPr>
            <a:r>
              <a:rPr lang="en-US" b="1" i="0" dirty="0">
                <a:effectLst/>
                <a:latin typeface="Söhne"/>
              </a:rPr>
              <a:t>Secure Data Acquisition and Integration:</a:t>
            </a:r>
            <a:r>
              <a:rPr lang="en-US" b="0" i="0" dirty="0">
                <a:effectLst/>
                <a:latin typeface="Söhne"/>
              </a:rPr>
              <a:t> Utilizing robust protocols for acquiring and integrating environmental, biomedical, and other data types.</a:t>
            </a:r>
          </a:p>
          <a:p>
            <a:pPr algn="l">
              <a:buFont typeface="+mj-lt"/>
              <a:buAutoNum type="arabicPeriod"/>
            </a:pPr>
            <a:r>
              <a:rPr lang="en-US" b="1" i="0" dirty="0">
                <a:effectLst/>
                <a:latin typeface="Söhne"/>
              </a:rPr>
              <a:t>Advanced Digital Infrastructure:</a:t>
            </a:r>
            <a:r>
              <a:rPr lang="en-US" b="0" i="0" dirty="0">
                <a:effectLst/>
                <a:latin typeface="Söhne"/>
              </a:rPr>
              <a:t> Leveraging IBM-PAIRS and UCT data center platforms for secure data processing and storage.</a:t>
            </a:r>
          </a:p>
          <a:p>
            <a:pPr algn="l">
              <a:buFont typeface="+mj-lt"/>
              <a:buAutoNum type="arabicPeriod"/>
            </a:pPr>
            <a:r>
              <a:rPr lang="en-US" b="1" i="0" dirty="0">
                <a:effectLst/>
                <a:latin typeface="Söhne"/>
              </a:rPr>
              <a:t>Rigorous Data Curation:</a:t>
            </a:r>
            <a:r>
              <a:rPr lang="en-US" b="0" i="0" dirty="0">
                <a:effectLst/>
                <a:latin typeface="Söhne"/>
              </a:rPr>
              <a:t> Employing strict meta-data standards to ensure data interoperability and integrity.</a:t>
            </a:r>
          </a:p>
          <a:p>
            <a:pPr algn="l">
              <a:buFont typeface="+mj-lt"/>
              <a:buAutoNum type="arabicPeriod"/>
            </a:pPr>
            <a:r>
              <a:rPr lang="en-US" b="1" i="0" dirty="0">
                <a:effectLst/>
                <a:latin typeface="Söhne"/>
              </a:rPr>
              <a:t>Access Control and Authentication:</a:t>
            </a:r>
            <a:r>
              <a:rPr lang="en-US" b="0" i="0" dirty="0">
                <a:effectLst/>
                <a:latin typeface="Söhne"/>
              </a:rPr>
              <a:t> Implementing strict user authentication and access control policies to prevent unauthorized access.</a:t>
            </a:r>
          </a:p>
          <a:p>
            <a:pPr algn="l">
              <a:buFont typeface="+mj-lt"/>
              <a:buAutoNum type="arabicPeriod"/>
            </a:pPr>
            <a:r>
              <a:rPr lang="en-US" b="1" i="0" dirty="0">
                <a:effectLst/>
                <a:latin typeface="Söhne"/>
              </a:rPr>
              <a:t>Data Encryption and Firewalls:</a:t>
            </a:r>
            <a:r>
              <a:rPr lang="en-US" b="0" i="0" dirty="0">
                <a:effectLst/>
                <a:latin typeface="Söhne"/>
              </a:rPr>
              <a:t> Utilizing encryption for data in transit and at rest, and employing firewalls for additional security layers.</a:t>
            </a:r>
          </a:p>
          <a:p>
            <a:pPr algn="l">
              <a:buFont typeface="+mj-lt"/>
              <a:buAutoNum type="arabicPeriod"/>
            </a:pPr>
            <a:r>
              <a:rPr lang="en-US" b="1" i="0" dirty="0">
                <a:effectLst/>
                <a:latin typeface="Söhne"/>
              </a:rPr>
              <a:t>Quality Control Mechanisms:</a:t>
            </a:r>
            <a:r>
              <a:rPr lang="en-US" b="0" i="0" dirty="0">
                <a:effectLst/>
                <a:latin typeface="Söhne"/>
              </a:rPr>
              <a:t> Conducting thorough data quality checks to maintain data integrity and reliability.</a:t>
            </a:r>
          </a:p>
          <a:p>
            <a:pPr algn="l">
              <a:buFont typeface="+mj-lt"/>
              <a:buAutoNum type="arabicPeriod"/>
            </a:pPr>
            <a:r>
              <a:rPr lang="en-US" b="1" i="0">
                <a:effectLst/>
                <a:latin typeface="Söhne"/>
              </a:rPr>
              <a:t>Backup and Redundancy:</a:t>
            </a:r>
            <a:r>
              <a:rPr lang="en-US" b="0" i="0">
                <a:effectLst/>
                <a:latin typeface="Söhne"/>
              </a:rPr>
              <a:t> Ensuring data is regularly backed up and stored redundantly across multiple secure locations.</a:t>
            </a:r>
          </a:p>
          <a:p>
            <a:pPr marL="0" indent="0">
              <a:buNone/>
            </a:pPr>
            <a:r>
              <a:rPr lang="en-ZA" dirty="0"/>
              <a:t>	</a:t>
            </a:r>
          </a:p>
        </p:txBody>
      </p:sp>
      <p:sp>
        <p:nvSpPr>
          <p:cNvPr id="4" name="Content Placeholder 2">
            <a:extLst>
              <a:ext uri="{FF2B5EF4-FFF2-40B4-BE49-F238E27FC236}">
                <a16:creationId xmlns:a16="http://schemas.microsoft.com/office/drawing/2014/main" id="{8AD52C6B-B702-037D-9A47-2CAA4C0FCA25}"/>
              </a:ext>
            </a:extLst>
          </p:cNvPr>
          <p:cNvSpPr txBox="1">
            <a:spLocks/>
          </p:cNvSpPr>
          <p:nvPr/>
        </p:nvSpPr>
        <p:spPr>
          <a:xfrm>
            <a:off x="2823" y="0"/>
            <a:ext cx="12189177" cy="1248508"/>
          </a:xfrm>
          <a:prstGeom prst="rect">
            <a:avLst/>
          </a:prstGeom>
          <a:solidFill>
            <a:srgbClr val="143840"/>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800" b="1" dirty="0">
                <a:solidFill>
                  <a:schemeClr val="bg1"/>
                </a:solidFill>
              </a:rPr>
              <a:t>Data storage</a:t>
            </a:r>
            <a:endParaRPr lang="en-ZA" sz="4800" b="1" dirty="0">
              <a:solidFill>
                <a:schemeClr val="bg1"/>
              </a:solidFill>
            </a:endParaRPr>
          </a:p>
        </p:txBody>
      </p:sp>
    </p:spTree>
    <p:extLst>
      <p:ext uri="{BB962C8B-B14F-4D97-AF65-F5344CB8AC3E}">
        <p14:creationId xmlns:p14="http://schemas.microsoft.com/office/powerpoint/2010/main" val="3917820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876C2CB-129C-53E6-34C4-08A0DF05613B}"/>
              </a:ext>
            </a:extLst>
          </p:cNvPr>
          <p:cNvSpPr txBox="1">
            <a:spLocks/>
          </p:cNvSpPr>
          <p:nvPr/>
        </p:nvSpPr>
        <p:spPr>
          <a:xfrm>
            <a:off x="0" y="0"/>
            <a:ext cx="12192000" cy="1248508"/>
          </a:xfrm>
          <a:prstGeom prst="rect">
            <a:avLst/>
          </a:prstGeom>
          <a:solidFill>
            <a:srgbClr val="143840"/>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Datasets in hand RP1</a:t>
            </a:r>
            <a:endParaRPr kumimoji="0" lang="en-ZA" sz="4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descr="A screenshot of a medical report&#10;&#10;Description automatically generated">
            <a:extLst>
              <a:ext uri="{FF2B5EF4-FFF2-40B4-BE49-F238E27FC236}">
                <a16:creationId xmlns:a16="http://schemas.microsoft.com/office/drawing/2014/main" id="{5E13E224-24D6-DE06-9007-50C136E400DC}"/>
              </a:ext>
            </a:extLst>
          </p:cNvPr>
          <p:cNvPicPr>
            <a:picLocks noChangeAspect="1"/>
          </p:cNvPicPr>
          <p:nvPr/>
        </p:nvPicPr>
        <p:blipFill>
          <a:blip r:embed="rId2"/>
          <a:stretch>
            <a:fillRect/>
          </a:stretch>
        </p:blipFill>
        <p:spPr>
          <a:xfrm>
            <a:off x="1039506" y="1316232"/>
            <a:ext cx="9430601" cy="5499324"/>
          </a:xfrm>
          <a:prstGeom prst="rect">
            <a:avLst/>
          </a:prstGeom>
        </p:spPr>
      </p:pic>
    </p:spTree>
    <p:extLst>
      <p:ext uri="{BB962C8B-B14F-4D97-AF65-F5344CB8AC3E}">
        <p14:creationId xmlns:p14="http://schemas.microsoft.com/office/powerpoint/2010/main" val="1427391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876C2CB-129C-53E6-34C4-08A0DF05613B}"/>
              </a:ext>
            </a:extLst>
          </p:cNvPr>
          <p:cNvSpPr txBox="1">
            <a:spLocks/>
          </p:cNvSpPr>
          <p:nvPr/>
        </p:nvSpPr>
        <p:spPr>
          <a:xfrm>
            <a:off x="0" y="0"/>
            <a:ext cx="12192000" cy="1248508"/>
          </a:xfrm>
          <a:prstGeom prst="rect">
            <a:avLst/>
          </a:prstGeom>
          <a:solidFill>
            <a:srgbClr val="143840"/>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Datasets in hand RP1</a:t>
            </a:r>
            <a:r>
              <a:rPr lang="en-US" sz="4800" b="1" dirty="0">
                <a:solidFill>
                  <a:prstClr val="white"/>
                </a:solidFill>
                <a:latin typeface="Calibri" panose="020F0502020204030204"/>
              </a:rPr>
              <a:t> </a:t>
            </a:r>
            <a:r>
              <a:rPr lang="en-US" sz="3600" b="1" dirty="0">
                <a:solidFill>
                  <a:prstClr val="white"/>
                </a:solidFill>
                <a:latin typeface="Calibri" panose="020F0502020204030204"/>
              </a:rPr>
              <a:t>continued</a:t>
            </a:r>
            <a:endParaRPr kumimoji="0" lang="en-ZA" sz="3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descr="A white paper with black text&#10;&#10;Description automatically generated">
            <a:extLst>
              <a:ext uri="{FF2B5EF4-FFF2-40B4-BE49-F238E27FC236}">
                <a16:creationId xmlns:a16="http://schemas.microsoft.com/office/drawing/2014/main" id="{07F380AB-3E23-5B40-521A-E61E8237072E}"/>
              </a:ext>
            </a:extLst>
          </p:cNvPr>
          <p:cNvPicPr>
            <a:picLocks noChangeAspect="1"/>
          </p:cNvPicPr>
          <p:nvPr/>
        </p:nvPicPr>
        <p:blipFill rotWithShape="1">
          <a:blip r:embed="rId2"/>
          <a:srcRect l="930" t="647" r="1240" b="1294"/>
          <a:stretch/>
        </p:blipFill>
        <p:spPr>
          <a:xfrm>
            <a:off x="812043" y="1804588"/>
            <a:ext cx="10647491" cy="3396759"/>
          </a:xfrm>
          <a:prstGeom prst="rect">
            <a:avLst/>
          </a:prstGeom>
        </p:spPr>
      </p:pic>
    </p:spTree>
    <p:extLst>
      <p:ext uri="{BB962C8B-B14F-4D97-AF65-F5344CB8AC3E}">
        <p14:creationId xmlns:p14="http://schemas.microsoft.com/office/powerpoint/2010/main" val="1741092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876C2CB-129C-53E6-34C4-08A0DF05613B}"/>
              </a:ext>
            </a:extLst>
          </p:cNvPr>
          <p:cNvSpPr txBox="1">
            <a:spLocks/>
          </p:cNvSpPr>
          <p:nvPr/>
        </p:nvSpPr>
        <p:spPr>
          <a:xfrm>
            <a:off x="0" y="0"/>
            <a:ext cx="12192000" cy="1248508"/>
          </a:xfrm>
          <a:prstGeom prst="rect">
            <a:avLst/>
          </a:prstGeom>
          <a:solidFill>
            <a:srgbClr val="143840"/>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Datasets in hand RP2</a:t>
            </a:r>
            <a:endParaRPr kumimoji="0" lang="en-ZA" sz="4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7" descr="A screenshot of a medical report&#10;&#10;Description automatically generated">
            <a:extLst>
              <a:ext uri="{FF2B5EF4-FFF2-40B4-BE49-F238E27FC236}">
                <a16:creationId xmlns:a16="http://schemas.microsoft.com/office/drawing/2014/main" id="{DA1158BB-5D6B-7CAA-E4D7-A45DEDE0F5E3}"/>
              </a:ext>
            </a:extLst>
          </p:cNvPr>
          <p:cNvPicPr>
            <a:picLocks noChangeAspect="1"/>
          </p:cNvPicPr>
          <p:nvPr/>
        </p:nvPicPr>
        <p:blipFill>
          <a:blip r:embed="rId2"/>
          <a:stretch>
            <a:fillRect/>
          </a:stretch>
        </p:blipFill>
        <p:spPr>
          <a:xfrm>
            <a:off x="1004048" y="1398560"/>
            <a:ext cx="9126069" cy="5163540"/>
          </a:xfrm>
          <a:prstGeom prst="rect">
            <a:avLst/>
          </a:prstGeom>
        </p:spPr>
      </p:pic>
    </p:spTree>
    <p:extLst>
      <p:ext uri="{BB962C8B-B14F-4D97-AF65-F5344CB8AC3E}">
        <p14:creationId xmlns:p14="http://schemas.microsoft.com/office/powerpoint/2010/main" val="3023495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169EC96-FABE-B357-C047-6D8DFC3A5FB6}"/>
              </a:ext>
            </a:extLst>
          </p:cNvPr>
          <p:cNvSpPr txBox="1">
            <a:spLocks/>
          </p:cNvSpPr>
          <p:nvPr/>
        </p:nvSpPr>
        <p:spPr>
          <a:xfrm>
            <a:off x="0" y="0"/>
            <a:ext cx="12192000" cy="1248508"/>
          </a:xfrm>
          <a:prstGeom prst="rect">
            <a:avLst/>
          </a:prstGeom>
          <a:solidFill>
            <a:srgbClr val="143840"/>
          </a:solidFill>
        </p:spPr>
        <p:txBody>
          <a:bodyPr vert="horz" lIns="91440" tIns="45720" rIns="91440" bIns="45720" rtlCol="0" anchor="ctr" anchorCtr="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4800" b="1" dirty="0">
                <a:solidFill>
                  <a:prstClr val="white"/>
                </a:solidFill>
                <a:latin typeface="Calibri" panose="020F0502020204030204"/>
              </a:rPr>
              <a:t>How have we assessed narrow versus broad consent? </a:t>
            </a:r>
            <a:endParaRPr kumimoji="0" lang="en-ZA" sz="4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descr="A screenshot of a test&#10;&#10;Description automatically generated">
            <a:extLst>
              <a:ext uri="{FF2B5EF4-FFF2-40B4-BE49-F238E27FC236}">
                <a16:creationId xmlns:a16="http://schemas.microsoft.com/office/drawing/2014/main" id="{C6842416-C014-E09D-A608-65030D6FC2DB}"/>
              </a:ext>
            </a:extLst>
          </p:cNvPr>
          <p:cNvPicPr>
            <a:picLocks noChangeAspect="1"/>
          </p:cNvPicPr>
          <p:nvPr/>
        </p:nvPicPr>
        <p:blipFill>
          <a:blip r:embed="rId2"/>
          <a:stretch>
            <a:fillRect/>
          </a:stretch>
        </p:blipFill>
        <p:spPr>
          <a:xfrm>
            <a:off x="2017059" y="1575049"/>
            <a:ext cx="7960658" cy="4559546"/>
          </a:xfrm>
          <a:prstGeom prst="rect">
            <a:avLst/>
          </a:prstGeom>
        </p:spPr>
      </p:pic>
      <p:sp>
        <p:nvSpPr>
          <p:cNvPr id="5" name="Oval 4">
            <a:extLst>
              <a:ext uri="{FF2B5EF4-FFF2-40B4-BE49-F238E27FC236}">
                <a16:creationId xmlns:a16="http://schemas.microsoft.com/office/drawing/2014/main" id="{0203A568-F38E-F85E-E40E-5A6C4A2D9A5B}"/>
              </a:ext>
            </a:extLst>
          </p:cNvPr>
          <p:cNvSpPr/>
          <p:nvPr/>
        </p:nvSpPr>
        <p:spPr>
          <a:xfrm>
            <a:off x="1763170" y="1450735"/>
            <a:ext cx="1946889" cy="85020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cs typeface="Calibri"/>
              </a:rPr>
              <a:t>Network study -  Broad Consent</a:t>
            </a:r>
          </a:p>
        </p:txBody>
      </p:sp>
    </p:spTree>
    <p:extLst>
      <p:ext uri="{BB962C8B-B14F-4D97-AF65-F5344CB8AC3E}">
        <p14:creationId xmlns:p14="http://schemas.microsoft.com/office/powerpoint/2010/main" val="1561922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DC0268-A5F8-C948-7B59-F7C7A593FB15}"/>
              </a:ext>
            </a:extLst>
          </p:cNvPr>
          <p:cNvSpPr>
            <a:spLocks noGrp="1"/>
          </p:cNvSpPr>
          <p:nvPr>
            <p:ph idx="1"/>
          </p:nvPr>
        </p:nvSpPr>
        <p:spPr/>
        <p:txBody>
          <a:bodyPr>
            <a:normAutofit/>
          </a:bodyPr>
          <a:lstStyle/>
          <a:p>
            <a:r>
              <a:rPr lang="en-ZA" dirty="0"/>
              <a:t>Meets ethical requirements </a:t>
            </a:r>
          </a:p>
          <a:p>
            <a:pPr lvl="1"/>
            <a:r>
              <a:rPr lang="en-ZA" dirty="0"/>
              <a:t>SA </a:t>
            </a:r>
            <a:r>
              <a:rPr lang="en-ZA" dirty="0" err="1"/>
              <a:t>DoH</a:t>
            </a:r>
            <a:r>
              <a:rPr lang="en-ZA" dirty="0"/>
              <a:t> 2015 Ethics in Health Research Guidelines </a:t>
            </a:r>
          </a:p>
          <a:p>
            <a:pPr lvl="1"/>
            <a:r>
              <a:rPr lang="en-ZA" dirty="0"/>
              <a:t>US Department of Health and Human Services (HHS) Regulations: 45 CFR 46.116(e)</a:t>
            </a:r>
          </a:p>
          <a:p>
            <a:pPr lvl="1"/>
            <a:r>
              <a:rPr lang="en-ZA" dirty="0"/>
              <a:t>Declaration of Helsinki Line 32</a:t>
            </a:r>
          </a:p>
          <a:p>
            <a:pPr lvl="1"/>
            <a:r>
              <a:rPr lang="en-ZA" dirty="0"/>
              <a:t>CIOMS Guideline 4 </a:t>
            </a:r>
          </a:p>
          <a:p>
            <a:endParaRPr lang="en-ZA" dirty="0"/>
          </a:p>
        </p:txBody>
      </p:sp>
      <p:sp>
        <p:nvSpPr>
          <p:cNvPr id="4" name="Content Placeholder 2">
            <a:extLst>
              <a:ext uri="{FF2B5EF4-FFF2-40B4-BE49-F238E27FC236}">
                <a16:creationId xmlns:a16="http://schemas.microsoft.com/office/drawing/2014/main" id="{19A142CA-0B3A-47F4-B3C4-8BEB8DE1957F}"/>
              </a:ext>
            </a:extLst>
          </p:cNvPr>
          <p:cNvSpPr txBox="1">
            <a:spLocks/>
          </p:cNvSpPr>
          <p:nvPr/>
        </p:nvSpPr>
        <p:spPr>
          <a:xfrm>
            <a:off x="0" y="0"/>
            <a:ext cx="12192000" cy="1248508"/>
          </a:xfrm>
          <a:prstGeom prst="rect">
            <a:avLst/>
          </a:prstGeom>
          <a:solidFill>
            <a:srgbClr val="143840"/>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Ethics waiver </a:t>
            </a:r>
            <a:r>
              <a:rPr lang="en-US" sz="4800" b="1" dirty="0">
                <a:solidFill>
                  <a:prstClr val="white"/>
                </a:solidFill>
                <a:latin typeface="Calibri" panose="020F0502020204030204"/>
              </a:rPr>
              <a:t>j</a:t>
            </a:r>
            <a:r>
              <a:rPr kumimoji="0" lang="en-US" sz="4800" b="1" i="0" u="none" strike="noStrike" kern="1200" cap="none" spc="0" normalizeH="0" baseline="0" noProof="0" dirty="0" err="1">
                <a:ln>
                  <a:noFill/>
                </a:ln>
                <a:solidFill>
                  <a:prstClr val="white"/>
                </a:solidFill>
                <a:effectLst/>
                <a:uLnTx/>
                <a:uFillTx/>
                <a:latin typeface="Calibri" panose="020F0502020204030204"/>
                <a:ea typeface="+mn-ea"/>
                <a:cs typeface="+mn-cs"/>
              </a:rPr>
              <a:t>ustification</a:t>
            </a: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 (ethical) </a:t>
            </a:r>
            <a:endParaRPr kumimoji="0" lang="en-ZA" sz="4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592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DC0268-A5F8-C948-7B59-F7C7A593FB15}"/>
              </a:ext>
            </a:extLst>
          </p:cNvPr>
          <p:cNvSpPr>
            <a:spLocks noGrp="1"/>
          </p:cNvSpPr>
          <p:nvPr>
            <p:ph idx="1"/>
          </p:nvPr>
        </p:nvSpPr>
        <p:spPr/>
        <p:txBody>
          <a:bodyPr>
            <a:normAutofit fontScale="92500"/>
          </a:bodyPr>
          <a:lstStyle/>
          <a:p>
            <a:r>
              <a:rPr lang="en-ZA" dirty="0"/>
              <a:t>Research is of public health significance </a:t>
            </a:r>
          </a:p>
          <a:p>
            <a:r>
              <a:rPr lang="en-ZA" dirty="0"/>
              <a:t>Impossible, impractical to locate and reconsent study participants and </a:t>
            </a:r>
          </a:p>
          <a:p>
            <a:r>
              <a:rPr lang="en-ZA" dirty="0"/>
              <a:t>Impracticable if the requirement for informed consent were to be imposed  </a:t>
            </a:r>
          </a:p>
          <a:p>
            <a:r>
              <a:rPr lang="en-ZA" dirty="0"/>
              <a:t>Unable to conduct this study without secondary data </a:t>
            </a:r>
          </a:p>
          <a:p>
            <a:r>
              <a:rPr lang="en-ZA" dirty="0"/>
              <a:t>Risk to participants is minimal </a:t>
            </a:r>
          </a:p>
          <a:p>
            <a:pPr lvl="1"/>
            <a:r>
              <a:rPr lang="en-ZA" dirty="0"/>
              <a:t>No additional study procedures </a:t>
            </a:r>
          </a:p>
          <a:p>
            <a:pPr lvl="1"/>
            <a:r>
              <a:rPr lang="en-ZA" dirty="0"/>
              <a:t>No access to direct identifiers </a:t>
            </a:r>
          </a:p>
          <a:p>
            <a:pPr lvl="1"/>
            <a:r>
              <a:rPr lang="en-ZA" dirty="0"/>
              <a:t>Safeguarding of data</a:t>
            </a:r>
          </a:p>
          <a:p>
            <a:pPr lvl="1"/>
            <a:r>
              <a:rPr lang="en-ZA" dirty="0"/>
              <a:t>Remove indirect identifiers once climate data linked</a:t>
            </a:r>
          </a:p>
          <a:p>
            <a:pPr lvl="1"/>
            <a:r>
              <a:rPr lang="en-ZA" dirty="0"/>
              <a:t>Will not re-identify pts </a:t>
            </a:r>
          </a:p>
          <a:p>
            <a:endParaRPr lang="en-ZA" dirty="0"/>
          </a:p>
        </p:txBody>
      </p:sp>
      <p:sp>
        <p:nvSpPr>
          <p:cNvPr id="4" name="Content Placeholder 2">
            <a:extLst>
              <a:ext uri="{FF2B5EF4-FFF2-40B4-BE49-F238E27FC236}">
                <a16:creationId xmlns:a16="http://schemas.microsoft.com/office/drawing/2014/main" id="{19A142CA-0B3A-47F4-B3C4-8BEB8DE1957F}"/>
              </a:ext>
            </a:extLst>
          </p:cNvPr>
          <p:cNvSpPr txBox="1">
            <a:spLocks/>
          </p:cNvSpPr>
          <p:nvPr/>
        </p:nvSpPr>
        <p:spPr>
          <a:xfrm>
            <a:off x="0" y="0"/>
            <a:ext cx="12192000" cy="1248508"/>
          </a:xfrm>
          <a:prstGeom prst="rect">
            <a:avLst/>
          </a:prstGeom>
          <a:solidFill>
            <a:srgbClr val="143840"/>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Ethics waiver </a:t>
            </a:r>
            <a:r>
              <a:rPr lang="en-US" sz="4800" b="1" dirty="0">
                <a:solidFill>
                  <a:prstClr val="white"/>
                </a:solidFill>
                <a:latin typeface="Calibri" panose="020F0502020204030204"/>
              </a:rPr>
              <a:t>j</a:t>
            </a:r>
            <a:r>
              <a:rPr kumimoji="0" lang="en-US" sz="4800" b="1" i="0" u="none" strike="noStrike" kern="1200" cap="none" spc="0" normalizeH="0" baseline="0" noProof="0" dirty="0" err="1">
                <a:ln>
                  <a:noFill/>
                </a:ln>
                <a:solidFill>
                  <a:prstClr val="white"/>
                </a:solidFill>
                <a:effectLst/>
                <a:uLnTx/>
                <a:uFillTx/>
                <a:latin typeface="Calibri" panose="020F0502020204030204"/>
                <a:ea typeface="+mn-ea"/>
                <a:cs typeface="+mn-cs"/>
              </a:rPr>
              <a:t>ustification</a:t>
            </a: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 (ethical) </a:t>
            </a:r>
            <a:endParaRPr kumimoji="0" lang="en-ZA" sz="4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388945"/>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DC0268-A5F8-C948-7B59-F7C7A593FB15}"/>
              </a:ext>
            </a:extLst>
          </p:cNvPr>
          <p:cNvSpPr>
            <a:spLocks noGrp="1"/>
          </p:cNvSpPr>
          <p:nvPr>
            <p:ph idx="1"/>
          </p:nvPr>
        </p:nvSpPr>
        <p:spPr/>
        <p:txBody>
          <a:bodyPr>
            <a:normAutofit fontScale="62500" lnSpcReduction="20000"/>
          </a:bodyPr>
          <a:lstStyle/>
          <a:p>
            <a:pPr marL="0" indent="0">
              <a:lnSpc>
                <a:spcPct val="107000"/>
              </a:lnSpc>
              <a:spcBef>
                <a:spcPts val="600"/>
              </a:spcBef>
              <a:spcAft>
                <a:spcPts val="600"/>
              </a:spcAft>
              <a:buNone/>
              <a:defRPr/>
            </a:pPr>
            <a:r>
              <a:rPr lang="en-ZA" sz="3500" b="1" i="0" dirty="0">
                <a:effectLst/>
              </a:rPr>
              <a:t>POPIA Section 27 General authorisation concerning special personal information</a:t>
            </a:r>
          </a:p>
          <a:p>
            <a:pPr marL="0" indent="0">
              <a:lnSpc>
                <a:spcPct val="107000"/>
              </a:lnSpc>
              <a:spcBef>
                <a:spcPts val="600"/>
              </a:spcBef>
              <a:spcAft>
                <a:spcPts val="600"/>
              </a:spcAft>
              <a:buNone/>
              <a:defRPr/>
            </a:pPr>
            <a:r>
              <a:rPr lang="en-US" sz="3500" i="0" dirty="0">
                <a:effectLst/>
              </a:rPr>
              <a:t>The prohibition </a:t>
            </a:r>
            <a:r>
              <a:rPr lang="en-US" sz="3500" b="0" i="0" dirty="0">
                <a:solidFill>
                  <a:srgbClr val="333333"/>
                </a:solidFill>
                <a:effectLst/>
              </a:rPr>
              <a:t>on processing personal information, as referred to in section </a:t>
            </a:r>
            <a:r>
              <a:rPr lang="en-US" sz="3500" b="0" i="0" u="none" strike="noStrike" dirty="0">
                <a:solidFill>
                  <a:srgbClr val="00794C"/>
                </a:solidFill>
                <a:effectLst/>
                <a:hlinkClick r:id="rId2"/>
              </a:rPr>
              <a:t>26</a:t>
            </a:r>
            <a:r>
              <a:rPr lang="en-US" sz="3500" b="0" i="0" dirty="0">
                <a:solidFill>
                  <a:srgbClr val="333333"/>
                </a:solidFill>
                <a:effectLst/>
              </a:rPr>
              <a:t>, does not apply if the—</a:t>
            </a:r>
          </a:p>
          <a:p>
            <a:pPr marL="0" indent="0" algn="l" fontAlgn="base">
              <a:buNone/>
            </a:pPr>
            <a:r>
              <a:rPr lang="en-US" sz="3500" b="0" i="0" dirty="0">
                <a:solidFill>
                  <a:srgbClr val="333333"/>
                </a:solidFill>
                <a:effectLst/>
              </a:rPr>
              <a:t>d. processing is for historical, statistical or research purposes to the extent that—</a:t>
            </a:r>
          </a:p>
          <a:p>
            <a:pPr marL="971550" lvl="1" indent="-514350" algn="l" fontAlgn="base">
              <a:buAutoNum type="romanLcPeriod"/>
            </a:pPr>
            <a:r>
              <a:rPr lang="en-US" sz="3500" b="0" i="0" dirty="0">
                <a:solidFill>
                  <a:srgbClr val="333333"/>
                </a:solidFill>
                <a:effectLst/>
              </a:rPr>
              <a:t>the purpose serves a public interest and the processing is necessary for the purpose concerned; or</a:t>
            </a:r>
          </a:p>
          <a:p>
            <a:pPr marL="971550" lvl="1" indent="-514350" algn="l" fontAlgn="base">
              <a:buAutoNum type="romanLcPeriod"/>
            </a:pPr>
            <a:r>
              <a:rPr lang="en-US" sz="3500" b="0" i="0" dirty="0">
                <a:solidFill>
                  <a:srgbClr val="333333"/>
                </a:solidFill>
                <a:effectLst/>
              </a:rPr>
              <a:t>it appears to be impossible or would involve a disproportionate effort to ask for consent,4</a:t>
            </a:r>
          </a:p>
          <a:p>
            <a:pPr marL="971550" lvl="1" indent="-514350" algn="l" fontAlgn="base">
              <a:buAutoNum type="romanLcPeriod"/>
            </a:pPr>
            <a:r>
              <a:rPr lang="en-US" sz="3500" b="0" i="0" dirty="0">
                <a:solidFill>
                  <a:srgbClr val="333333"/>
                </a:solidFill>
                <a:effectLst/>
              </a:rPr>
              <a:t>and sufficient guarantees are provided for to ensure that the processing does not adversely affect the individual privacy of the data subject to a disproportionate extent;</a:t>
            </a:r>
          </a:p>
          <a:p>
            <a:pPr marL="971550" lvl="1" indent="-514350" algn="l" fontAlgn="base">
              <a:buAutoNum type="romanLcPeriod"/>
            </a:pPr>
            <a:endParaRPr lang="en-US" sz="3500" dirty="0">
              <a:solidFill>
                <a:srgbClr val="333333"/>
              </a:solidFill>
            </a:endParaRPr>
          </a:p>
          <a:p>
            <a:pPr marL="0" indent="0" fontAlgn="base">
              <a:buNone/>
            </a:pPr>
            <a:r>
              <a:rPr lang="en-US" sz="3900" i="0" dirty="0">
                <a:solidFill>
                  <a:srgbClr val="333333"/>
                </a:solidFill>
                <a:effectLst/>
              </a:rPr>
              <a:t>Additional exceptions under sections 6, 14, 15, and 18 for data use fo</a:t>
            </a:r>
            <a:r>
              <a:rPr lang="en-US" sz="3900" dirty="0">
                <a:solidFill>
                  <a:srgbClr val="333333"/>
                </a:solidFill>
              </a:rPr>
              <a:t>r research purposes, or deidentified </a:t>
            </a:r>
            <a:endParaRPr lang="en-ZA" sz="3900" i="0" dirty="0">
              <a:solidFill>
                <a:srgbClr val="333333"/>
              </a:solidFill>
              <a:effectLst/>
            </a:endParaRPr>
          </a:p>
          <a:p>
            <a:endParaRPr lang="en-ZA" dirty="0"/>
          </a:p>
        </p:txBody>
      </p:sp>
      <p:sp>
        <p:nvSpPr>
          <p:cNvPr id="4" name="Content Placeholder 2">
            <a:extLst>
              <a:ext uri="{FF2B5EF4-FFF2-40B4-BE49-F238E27FC236}">
                <a16:creationId xmlns:a16="http://schemas.microsoft.com/office/drawing/2014/main" id="{19A142CA-0B3A-47F4-B3C4-8BEB8DE1957F}"/>
              </a:ext>
            </a:extLst>
          </p:cNvPr>
          <p:cNvSpPr txBox="1">
            <a:spLocks/>
          </p:cNvSpPr>
          <p:nvPr/>
        </p:nvSpPr>
        <p:spPr>
          <a:xfrm>
            <a:off x="0" y="0"/>
            <a:ext cx="12192000" cy="1248508"/>
          </a:xfrm>
          <a:prstGeom prst="rect">
            <a:avLst/>
          </a:prstGeom>
          <a:solidFill>
            <a:srgbClr val="143840"/>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Ethics waiver </a:t>
            </a:r>
            <a:r>
              <a:rPr lang="en-US" sz="4800" b="1" dirty="0">
                <a:solidFill>
                  <a:prstClr val="white"/>
                </a:solidFill>
                <a:latin typeface="Calibri" panose="020F0502020204030204"/>
              </a:rPr>
              <a:t>j</a:t>
            </a:r>
            <a:r>
              <a:rPr kumimoji="0" lang="en-US" sz="4800" b="1" i="0" u="none" strike="noStrike" kern="1200" cap="none" spc="0" normalizeH="0" baseline="0" noProof="0" dirty="0" err="1">
                <a:ln>
                  <a:noFill/>
                </a:ln>
                <a:solidFill>
                  <a:prstClr val="white"/>
                </a:solidFill>
                <a:effectLst/>
                <a:uLnTx/>
                <a:uFillTx/>
                <a:latin typeface="Calibri" panose="020F0502020204030204"/>
                <a:ea typeface="+mn-ea"/>
                <a:cs typeface="+mn-cs"/>
              </a:rPr>
              <a:t>ustification</a:t>
            </a: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 (legal) </a:t>
            </a:r>
            <a:endParaRPr kumimoji="0" lang="en-ZA" sz="4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758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CFE1B-5BBF-C272-8740-B95A4017A43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320568D-77A4-9FBE-8442-4C064BB23934}"/>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615953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55993A-9698-9861-2668-8AEDF0DE5E61}"/>
              </a:ext>
            </a:extLst>
          </p:cNvPr>
          <p:cNvSpPr>
            <a:spLocks noGrp="1"/>
          </p:cNvSpPr>
          <p:nvPr>
            <p:ph idx="1"/>
          </p:nvPr>
        </p:nvSpPr>
        <p:spPr/>
        <p:txBody>
          <a:bodyPr>
            <a:normAutofit fontScale="70000" lnSpcReduction="20000"/>
          </a:bodyPr>
          <a:lstStyle/>
          <a:p>
            <a:r>
              <a:rPr lang="en-ZA" sz="2000" dirty="0"/>
              <a:t>4. </a:t>
            </a:r>
            <a:r>
              <a:rPr lang="en-ZA" sz="2000" dirty="0">
                <a:effectLst/>
                <a:ea typeface="Calibri" panose="020F0502020204030204" pitchFamily="34" charset="0"/>
                <a:cs typeface="Calibri" panose="020F0502020204030204" pitchFamily="34" charset="0"/>
              </a:rPr>
              <a:t>The Data Provider will transfer a Limited Data Set to the Data Recipient. A “Limited Data Set” consists of health information that has had all direct identifiers concerning the subject of the record (and his or her employer, family, and household members) deleted; that is, the information excludes all of the following: names; street addresses (excluding suburb, small area or town); telephone numbers; fax numbers; electronic mail addresses; government insurance numbers; medical record numbers; health plan beneficiary numbers; account numbers; certificate/license numbers; vehicle identifiers and serial numbers, including license plate numbers; device identifiers and serial numbers; web universal resource locators (URLs); internet protocol (IP) address numbers; biometric identifiers, including finger and voice prints; and full-face photographic images and any comparable images.</a:t>
            </a:r>
          </a:p>
          <a:p>
            <a:r>
              <a:rPr lang="en-US" sz="2000" dirty="0">
                <a:effectLst/>
                <a:ea typeface="Times New Roman" panose="02020603050405020304" pitchFamily="18" charset="0"/>
              </a:rPr>
              <a:t>2.5	Data Provider retains ownership of the Data and retains all rights to distribute the Data to other third parties. Data Provider warrants its authority and that it has obtained the necessary consent required to provide the Data to the Data Recipient.</a:t>
            </a:r>
          </a:p>
          <a:p>
            <a:r>
              <a:rPr lang="en-ZA" sz="2000" dirty="0">
                <a:effectLst/>
                <a:ea typeface="Calibri" panose="020F0502020204030204" pitchFamily="34" charset="0"/>
              </a:rPr>
              <a:t>2.9	</a:t>
            </a:r>
            <a:r>
              <a:rPr lang="x-none" sz="2000" dirty="0">
                <a:effectLst/>
                <a:ea typeface="Calibri" panose="020F0502020204030204" pitchFamily="34" charset="0"/>
              </a:rPr>
              <a:t>The Data Recipient undertakes not to attempt to identify the Data Subject to whom the Data relates.</a:t>
            </a:r>
            <a:endParaRPr lang="en-ZA" sz="2000" dirty="0">
              <a:effectLst/>
              <a:ea typeface="Calibri" panose="020F0502020204030204" pitchFamily="34" charset="0"/>
            </a:endParaRPr>
          </a:p>
          <a:p>
            <a:pPr algn="just">
              <a:lnSpc>
                <a:spcPct val="115000"/>
              </a:lnSpc>
              <a:spcAft>
                <a:spcPts val="1200"/>
              </a:spcAft>
              <a:tabLst>
                <a:tab pos="914400" algn="l"/>
                <a:tab pos="457200" algn="l"/>
              </a:tabLst>
            </a:pPr>
            <a:r>
              <a:rPr lang="en-US" sz="2000" dirty="0">
                <a:effectLst/>
                <a:ea typeface="Times New Roman" panose="02020603050405020304" pitchFamily="18" charset="0"/>
              </a:rPr>
              <a:t>3.1 Further, nothing in this Agreement is intended to affect Data Provider’s Processing of Personal Data of Data Subjects unrelated to this Agreement.  Data Provider will not provide any encryption key that could be used to re-identify the patient from any Data provided to Data Recipient.</a:t>
            </a:r>
          </a:p>
          <a:p>
            <a:pPr algn="just">
              <a:lnSpc>
                <a:spcPct val="115000"/>
              </a:lnSpc>
              <a:spcAft>
                <a:spcPts val="1200"/>
              </a:spcAft>
              <a:tabLst>
                <a:tab pos="914400" algn="l"/>
                <a:tab pos="457200" algn="l"/>
              </a:tabLst>
            </a:pPr>
            <a:r>
              <a:rPr lang="en-US" sz="2000" dirty="0">
                <a:effectLst/>
                <a:ea typeface="Times New Roman" panose="02020603050405020304" pitchFamily="18" charset="0"/>
              </a:rPr>
              <a:t>7.1 In the event that it is necessary for the Data Recipient to transfer Personal Data across national borders to </a:t>
            </a:r>
            <a:r>
              <a:rPr lang="en-US" sz="2000" dirty="0" err="1">
                <a:effectLst/>
                <a:ea typeface="Times New Roman" panose="02020603050405020304" pitchFamily="18" charset="0"/>
              </a:rPr>
              <a:t>authorised</a:t>
            </a:r>
            <a:r>
              <a:rPr lang="en-US" sz="2000" dirty="0">
                <a:effectLst/>
                <a:ea typeface="Times New Roman" panose="02020603050405020304" pitchFamily="18" charset="0"/>
              </a:rPr>
              <a:t> Collaborator/s or other authorized third parties (as may be agreed between the Parties), the Party providing the Data will ensure the lawful export of the Personal Data and shall enter into a separate agreement governing such transfer on terms no less stringent than the terms set out herein. </a:t>
            </a:r>
            <a:endParaRPr lang="en-ZA" sz="2000" dirty="0">
              <a:effectLst/>
              <a:ea typeface="Times New Roman" panose="02020603050405020304" pitchFamily="18" charset="0"/>
            </a:endParaRPr>
          </a:p>
          <a:p>
            <a:pPr algn="just">
              <a:lnSpc>
                <a:spcPct val="115000"/>
              </a:lnSpc>
              <a:spcAft>
                <a:spcPts val="1200"/>
              </a:spcAft>
              <a:tabLst>
                <a:tab pos="914400" algn="l"/>
                <a:tab pos="457200" algn="l"/>
              </a:tabLst>
            </a:pPr>
            <a:r>
              <a:rPr lang="en-US" sz="2000" dirty="0">
                <a:effectLst/>
                <a:ea typeface="Times New Roman" panose="02020603050405020304" pitchFamily="18" charset="0"/>
              </a:rPr>
              <a:t>8.3 Once the Data has been transferred to the Data Recipient, the Data Recipient shall, in line with all applicable legislation and regulations, maintain a comprehensive privacy and security program to ensure the safekeeping and integrity of the Data</a:t>
            </a:r>
            <a:endParaRPr lang="en-ZA" sz="2000" dirty="0">
              <a:effectLst/>
              <a:ea typeface="Times New Roman" panose="02020603050405020304" pitchFamily="18" charset="0"/>
            </a:endParaRPr>
          </a:p>
          <a:p>
            <a:endParaRPr lang="en-US" sz="1800" b="1" dirty="0">
              <a:effectLst/>
              <a:latin typeface="Calibri" panose="020F0502020204030204" pitchFamily="34" charset="0"/>
              <a:ea typeface="Times New Roman" panose="02020603050405020304" pitchFamily="18" charset="0"/>
            </a:endParaRPr>
          </a:p>
          <a:p>
            <a:endParaRPr lang="en-ZA" sz="1800" b="1" dirty="0">
              <a:effectLst/>
              <a:latin typeface="Times New Roman" panose="02020603050405020304" pitchFamily="18" charset="0"/>
              <a:ea typeface="Times New Roman" panose="02020603050405020304" pitchFamily="18" charset="0"/>
            </a:endParaRPr>
          </a:p>
          <a:p>
            <a:endParaRPr lang="en-ZA" sz="1800" dirty="0">
              <a:effectLst/>
              <a:latin typeface="Calibri" panose="020F0502020204030204" pitchFamily="34" charset="0"/>
              <a:ea typeface="Calibri" panose="020F0502020204030204" pitchFamily="34" charset="0"/>
              <a:cs typeface="Calibri" panose="020F0502020204030204" pitchFamily="34" charset="0"/>
            </a:endParaRPr>
          </a:p>
          <a:p>
            <a:endParaRPr lang="en-ZA" dirty="0"/>
          </a:p>
        </p:txBody>
      </p:sp>
      <p:sp>
        <p:nvSpPr>
          <p:cNvPr id="4" name="Content Placeholder 2">
            <a:extLst>
              <a:ext uri="{FF2B5EF4-FFF2-40B4-BE49-F238E27FC236}">
                <a16:creationId xmlns:a16="http://schemas.microsoft.com/office/drawing/2014/main" id="{50FB54C4-8EC7-74CE-E76C-41E6A406FD0A}"/>
              </a:ext>
            </a:extLst>
          </p:cNvPr>
          <p:cNvSpPr txBox="1">
            <a:spLocks/>
          </p:cNvSpPr>
          <p:nvPr/>
        </p:nvSpPr>
        <p:spPr>
          <a:xfrm>
            <a:off x="0" y="0"/>
            <a:ext cx="12192000" cy="1248508"/>
          </a:xfrm>
          <a:prstGeom prst="rect">
            <a:avLst/>
          </a:prstGeom>
          <a:solidFill>
            <a:srgbClr val="143840"/>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Relevant data transfer agreement text</a:t>
            </a:r>
            <a:endParaRPr kumimoji="0" lang="en-ZA" sz="4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5770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9F0B7-D949-1824-EA8D-902A01699572}"/>
              </a:ext>
            </a:extLst>
          </p:cNvPr>
          <p:cNvSpPr>
            <a:spLocks noGrp="1"/>
          </p:cNvSpPr>
          <p:nvPr>
            <p:ph type="title"/>
          </p:nvPr>
        </p:nvSpPr>
        <p:spPr/>
        <p:txBody>
          <a:bodyPr/>
          <a:lstStyle/>
          <a:p>
            <a:r>
              <a:rPr lang="en-GB">
                <a:cs typeface="Calibri Light"/>
              </a:rPr>
              <a:t>text on decrypting data and other </a:t>
            </a:r>
            <a:r>
              <a:rPr lang="en-GB" dirty="0">
                <a:cs typeface="Calibri Light"/>
              </a:rPr>
              <a:t>safeguards</a:t>
            </a:r>
            <a:r>
              <a:rPr lang="en-GB">
                <a:cs typeface="Calibri Light"/>
              </a:rPr>
              <a:t> </a:t>
            </a:r>
            <a:endParaRPr lang="en-GB"/>
          </a:p>
        </p:txBody>
      </p:sp>
      <p:sp>
        <p:nvSpPr>
          <p:cNvPr id="3" name="Content Placeholder 2">
            <a:extLst>
              <a:ext uri="{FF2B5EF4-FFF2-40B4-BE49-F238E27FC236}">
                <a16:creationId xmlns:a16="http://schemas.microsoft.com/office/drawing/2014/main" id="{E996E528-5A7B-0BCC-EFF9-72E35E479C6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338534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6E5AC8-71F4-B9B1-EEEF-CA644926D57D}"/>
              </a:ext>
            </a:extLst>
          </p:cNvPr>
          <p:cNvSpPr>
            <a:spLocks noGrp="1"/>
          </p:cNvSpPr>
          <p:nvPr>
            <p:ph idx="1"/>
          </p:nvPr>
        </p:nvSpPr>
        <p:spPr/>
        <p:txBody>
          <a:bodyPr/>
          <a:lstStyle/>
          <a:p>
            <a:pPr marL="228600">
              <a:lnSpc>
                <a:spcPct val="107000"/>
              </a:lnSpc>
              <a:spcAft>
                <a:spcPts val="800"/>
              </a:spcAft>
            </a:pPr>
            <a:r>
              <a:rPr lang="en-ZA" sz="1800" kern="100" dirty="0">
                <a:effectLst/>
                <a:latin typeface="Calibri" panose="020F0502020204030204" pitchFamily="34" charset="0"/>
                <a:ea typeface="Calibri" panose="020F0502020204030204" pitchFamily="34" charset="0"/>
                <a:cs typeface="Calibri" panose="020F0502020204030204" pitchFamily="34" charset="0"/>
              </a:rPr>
              <a:t>“</a:t>
            </a:r>
            <a:r>
              <a:rPr lang="en-ZA" sz="1800" kern="100" dirty="0">
                <a:effectLst/>
                <a:latin typeface="Calibri" panose="020F0502020204030204" pitchFamily="34" charset="0"/>
                <a:ea typeface="Calibri" panose="020F0502020204030204" pitchFamily="34" charset="0"/>
                <a:cs typeface="Times New Roman" panose="02020603050405020304" pitchFamily="18" charset="0"/>
              </a:rPr>
              <a:t>The informed consent process for each dataset that agrees to contribute data to the IPD will be assessed for ethical considerations. Firstly, we will review informed consent procedures that were undertaken by the participant for the primary study. If a participant has signed a ‘’broad consent’’ for use of their data in future research projects, even though the precise nature of the future research is unclear, this will allow data sharing without further ethical approvals. </a:t>
            </a:r>
          </a:p>
          <a:p>
            <a:pPr marL="228600">
              <a:lnSpc>
                <a:spcPct val="107000"/>
              </a:lnSpc>
              <a:spcAft>
                <a:spcPts val="800"/>
              </a:spcAft>
            </a:pPr>
            <a:r>
              <a:rPr lang="en-ZA" sz="1800" kern="100" dirty="0">
                <a:effectLst/>
                <a:latin typeface="Calibri" panose="020F0502020204030204" pitchFamily="34" charset="0"/>
                <a:ea typeface="Calibri" panose="020F0502020204030204" pitchFamily="34" charset="0"/>
                <a:cs typeface="Times New Roman" panose="02020603050405020304" pitchFamily="18" charset="0"/>
              </a:rPr>
              <a:t>Participants that have signed ‘’narrow consent’’, where sharing of data is not permitted, and/or “tiered consent”, where each individual participant chooses to permit data sharing or not, will be carefully considered. The possibility for reconsenting will be deliberated if no consent for data sharing (narrow and tiered with no consent) has been provided by the participant. If reconsenting is not feasible, impossible, or would involve a disproportionate effort, an informed consent waiver will be requested from the Wits Human Research Ethics Committee.” </a:t>
            </a:r>
          </a:p>
          <a:p>
            <a:endParaRPr lang="en-ZA" dirty="0"/>
          </a:p>
        </p:txBody>
      </p:sp>
      <p:sp>
        <p:nvSpPr>
          <p:cNvPr id="4" name="Content Placeholder 2">
            <a:extLst>
              <a:ext uri="{FF2B5EF4-FFF2-40B4-BE49-F238E27FC236}">
                <a16:creationId xmlns:a16="http://schemas.microsoft.com/office/drawing/2014/main" id="{D7C523EE-E59C-5DDC-F7C5-91A16532AE72}"/>
              </a:ext>
            </a:extLst>
          </p:cNvPr>
          <p:cNvSpPr txBox="1">
            <a:spLocks/>
          </p:cNvSpPr>
          <p:nvPr/>
        </p:nvSpPr>
        <p:spPr>
          <a:xfrm>
            <a:off x="0" y="0"/>
            <a:ext cx="12192000" cy="1248508"/>
          </a:xfrm>
          <a:prstGeom prst="rect">
            <a:avLst/>
          </a:prstGeom>
          <a:solidFill>
            <a:srgbClr val="143840"/>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Relevant protocol text</a:t>
            </a:r>
            <a:endParaRPr kumimoji="0" lang="en-ZA" sz="4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624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94D2B2-7D2F-B60D-FC10-575B1BE3ACD2}"/>
              </a:ext>
            </a:extLst>
          </p:cNvPr>
          <p:cNvSpPr>
            <a:spLocks noGrp="1"/>
          </p:cNvSpPr>
          <p:nvPr>
            <p:ph idx="1"/>
          </p:nvPr>
        </p:nvSpPr>
        <p:spPr/>
        <p:txBody>
          <a:bodyPr>
            <a:normAutofit fontScale="85000" lnSpcReduction="20000"/>
          </a:bodyPr>
          <a:lstStyle/>
          <a:p>
            <a:r>
              <a:rPr lang="en-ZA" dirty="0"/>
              <a:t>Collection date of birth and location data (range of granularity – some home addresses, clinic, town, or city) </a:t>
            </a:r>
          </a:p>
          <a:p>
            <a:r>
              <a:rPr lang="en-ZA" dirty="0"/>
              <a:t>2015 Ethics in Health Research </a:t>
            </a:r>
          </a:p>
          <a:p>
            <a:pPr lvl="1"/>
            <a:r>
              <a:rPr lang="en-US" b="0" i="0" u="none" strike="noStrike" baseline="0" dirty="0">
                <a:solidFill>
                  <a:srgbClr val="000000"/>
                </a:solidFill>
              </a:rPr>
              <a:t>‘</a:t>
            </a:r>
            <a:r>
              <a:rPr lang="en-US" b="1" i="0" u="none" strike="noStrike" baseline="0" dirty="0">
                <a:solidFill>
                  <a:srgbClr val="000000"/>
                </a:solidFill>
              </a:rPr>
              <a:t>Anonymous data or specimen’ </a:t>
            </a:r>
            <a:r>
              <a:rPr lang="en-US" b="0" i="0" u="none" strike="noStrike" baseline="0" dirty="0">
                <a:solidFill>
                  <a:srgbClr val="000000"/>
                </a:solidFill>
              </a:rPr>
              <a:t>means data or material without any overt identifying information or link to a specific participant or donor </a:t>
            </a:r>
          </a:p>
          <a:p>
            <a:pPr lvl="1"/>
            <a:r>
              <a:rPr lang="en-US" b="0" i="0" u="none" strike="noStrike" baseline="0" dirty="0">
                <a:solidFill>
                  <a:srgbClr val="000000"/>
                </a:solidFill>
              </a:rPr>
              <a:t>‘</a:t>
            </a:r>
            <a:r>
              <a:rPr lang="en-US" b="1" i="0" u="none" strike="noStrike" baseline="0" dirty="0">
                <a:solidFill>
                  <a:srgbClr val="000000"/>
                </a:solidFill>
              </a:rPr>
              <a:t>Identifier’ </a:t>
            </a:r>
            <a:r>
              <a:rPr lang="en-US" b="0" i="0" u="none" strike="noStrike" baseline="0" dirty="0">
                <a:solidFill>
                  <a:srgbClr val="000000"/>
                </a:solidFill>
              </a:rPr>
              <a:t>means information such as a name, initials, address, folder number, or biometric identifier (e.g. finger print) that can identify a particular donor </a:t>
            </a:r>
          </a:p>
          <a:p>
            <a:r>
              <a:rPr lang="en-US" dirty="0"/>
              <a:t>POPIA</a:t>
            </a:r>
          </a:p>
          <a:p>
            <a:pPr lvl="1"/>
            <a:r>
              <a:rPr lang="en-US" dirty="0"/>
              <a:t>Do collect personal information (sex, pregnancy, race, health status)</a:t>
            </a:r>
          </a:p>
          <a:p>
            <a:pPr lvl="1"/>
            <a:r>
              <a:rPr lang="en-US" b="0" i="0" dirty="0">
                <a:effectLst/>
                <a:latin typeface="Helvetica Neue"/>
              </a:rPr>
              <a:t>‘‘</a:t>
            </a:r>
            <a:r>
              <a:rPr lang="en-US" b="1" i="0" dirty="0">
                <a:effectLst/>
                <a:latin typeface="Helvetica Neue"/>
              </a:rPr>
              <a:t>de-identify</a:t>
            </a:r>
            <a:r>
              <a:rPr lang="en-US" b="0" i="0" dirty="0">
                <a:effectLst/>
                <a:latin typeface="Helvetica Neue"/>
              </a:rPr>
              <a:t>’’, in relation to personal information of a data subject, means to delete any information that—</a:t>
            </a:r>
            <a:br>
              <a:rPr lang="en-US" dirty="0"/>
            </a:br>
            <a:r>
              <a:rPr lang="en-US" b="0" i="0" dirty="0">
                <a:effectLst/>
                <a:latin typeface="Helvetica Neue"/>
              </a:rPr>
              <a:t>(a) identifies the data subject;</a:t>
            </a:r>
            <a:br>
              <a:rPr lang="en-US" dirty="0"/>
            </a:br>
            <a:r>
              <a:rPr lang="en-US" b="0" i="0" dirty="0">
                <a:effectLst/>
                <a:latin typeface="Helvetica Neue"/>
              </a:rPr>
              <a:t>(b) can be used or manipulated by a reasonably foreseeable method to identify the data subject; or</a:t>
            </a:r>
            <a:br>
              <a:rPr lang="en-US" dirty="0"/>
            </a:br>
            <a:r>
              <a:rPr lang="en-US" b="0" i="0" dirty="0">
                <a:effectLst/>
                <a:latin typeface="Helvetica Neue"/>
              </a:rPr>
              <a:t>(c) can be linked by a reasonably foreseeable method to other information that identifies the data subject,</a:t>
            </a:r>
          </a:p>
          <a:p>
            <a:endParaRPr lang="en-US" dirty="0">
              <a:solidFill>
                <a:srgbClr val="000000"/>
              </a:solidFill>
            </a:endParaRPr>
          </a:p>
          <a:p>
            <a:endParaRPr lang="en-US" dirty="0">
              <a:solidFill>
                <a:srgbClr val="000000"/>
              </a:solidFill>
            </a:endParaRPr>
          </a:p>
          <a:p>
            <a:endParaRPr lang="en-ZA" dirty="0"/>
          </a:p>
          <a:p>
            <a:endParaRPr lang="en-ZA" dirty="0"/>
          </a:p>
        </p:txBody>
      </p:sp>
      <p:sp>
        <p:nvSpPr>
          <p:cNvPr id="4" name="Content Placeholder 2">
            <a:extLst>
              <a:ext uri="{FF2B5EF4-FFF2-40B4-BE49-F238E27FC236}">
                <a16:creationId xmlns:a16="http://schemas.microsoft.com/office/drawing/2014/main" id="{EBBC4CE5-C63C-06FE-1485-588A1106B7A4}"/>
              </a:ext>
            </a:extLst>
          </p:cNvPr>
          <p:cNvSpPr txBox="1">
            <a:spLocks/>
          </p:cNvSpPr>
          <p:nvPr/>
        </p:nvSpPr>
        <p:spPr>
          <a:xfrm>
            <a:off x="0" y="0"/>
            <a:ext cx="12192000" cy="1248508"/>
          </a:xfrm>
          <a:prstGeom prst="rect">
            <a:avLst/>
          </a:prstGeom>
          <a:solidFill>
            <a:srgbClr val="143840"/>
          </a:solidFill>
        </p:spPr>
        <p:txBody>
          <a:bodyPr vert="horz" lIns="91440" tIns="45720" rIns="91440" bIns="45720" rtlCol="0" anchor="ctr"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ZA" sz="6000" b="1" dirty="0">
                <a:solidFill>
                  <a:prstClr val="white"/>
                </a:solidFill>
                <a:latin typeface="Calibri" panose="020F0502020204030204"/>
              </a:rPr>
              <a:t>Is our data identifiable as per SA regulations? </a:t>
            </a:r>
            <a:endParaRPr kumimoji="0" lang="en-ZA" sz="60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223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06FD7E7-2779-6F26-E445-6D4E72C21F48}"/>
              </a:ext>
            </a:extLst>
          </p:cNvPr>
          <p:cNvSpPr txBox="1">
            <a:spLocks/>
          </p:cNvSpPr>
          <p:nvPr/>
        </p:nvSpPr>
        <p:spPr>
          <a:xfrm>
            <a:off x="0" y="0"/>
            <a:ext cx="12192000" cy="1248508"/>
          </a:xfrm>
          <a:prstGeom prst="rect">
            <a:avLst/>
          </a:prstGeom>
          <a:solidFill>
            <a:srgbClr val="143840"/>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ZA" sz="60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BB5EA4-46DE-30AA-80E9-AC863E5DD802}"/>
              </a:ext>
            </a:extLst>
          </p:cNvPr>
          <p:cNvSpPr>
            <a:spLocks noGrp="1"/>
          </p:cNvSpPr>
          <p:nvPr>
            <p:ph type="title"/>
          </p:nvPr>
        </p:nvSpPr>
        <p:spPr>
          <a:xfrm>
            <a:off x="251603" y="18255"/>
            <a:ext cx="10515600" cy="1325563"/>
          </a:xfrm>
        </p:spPr>
        <p:txBody>
          <a:bodyPr/>
          <a:lstStyle/>
          <a:p>
            <a:r>
              <a:rPr lang="en-ZA" b="1" dirty="0">
                <a:solidFill>
                  <a:schemeClr val="bg1"/>
                </a:solidFill>
              </a:rPr>
              <a:t>Data for public good </a:t>
            </a:r>
          </a:p>
        </p:txBody>
      </p:sp>
      <p:pic>
        <p:nvPicPr>
          <p:cNvPr id="7" name="Picture 6">
            <a:extLst>
              <a:ext uri="{FF2B5EF4-FFF2-40B4-BE49-F238E27FC236}">
                <a16:creationId xmlns:a16="http://schemas.microsoft.com/office/drawing/2014/main" id="{083E6F79-48AF-E23A-9C08-3135EF881FF2}"/>
              </a:ext>
            </a:extLst>
          </p:cNvPr>
          <p:cNvPicPr>
            <a:picLocks noChangeAspect="1"/>
          </p:cNvPicPr>
          <p:nvPr/>
        </p:nvPicPr>
        <p:blipFill>
          <a:blip r:embed="rId2"/>
          <a:stretch>
            <a:fillRect/>
          </a:stretch>
        </p:blipFill>
        <p:spPr>
          <a:xfrm>
            <a:off x="251603" y="1455622"/>
            <a:ext cx="6983634" cy="2391757"/>
          </a:xfrm>
          <a:prstGeom prst="rect">
            <a:avLst/>
          </a:prstGeom>
        </p:spPr>
      </p:pic>
      <p:pic>
        <p:nvPicPr>
          <p:cNvPr id="9" name="Picture 8">
            <a:extLst>
              <a:ext uri="{FF2B5EF4-FFF2-40B4-BE49-F238E27FC236}">
                <a16:creationId xmlns:a16="http://schemas.microsoft.com/office/drawing/2014/main" id="{D9B1ED74-2B08-451B-B989-3C208F1BEF27}"/>
              </a:ext>
            </a:extLst>
          </p:cNvPr>
          <p:cNvPicPr>
            <a:picLocks noChangeAspect="1"/>
          </p:cNvPicPr>
          <p:nvPr/>
        </p:nvPicPr>
        <p:blipFill>
          <a:blip r:embed="rId3"/>
          <a:stretch>
            <a:fillRect/>
          </a:stretch>
        </p:blipFill>
        <p:spPr>
          <a:xfrm>
            <a:off x="251603" y="4723885"/>
            <a:ext cx="5577248" cy="1551537"/>
          </a:xfrm>
          <a:prstGeom prst="rect">
            <a:avLst/>
          </a:prstGeom>
        </p:spPr>
      </p:pic>
      <p:pic>
        <p:nvPicPr>
          <p:cNvPr id="11" name="Picture 10">
            <a:extLst>
              <a:ext uri="{FF2B5EF4-FFF2-40B4-BE49-F238E27FC236}">
                <a16:creationId xmlns:a16="http://schemas.microsoft.com/office/drawing/2014/main" id="{D0606D4D-316A-8BD0-8C2A-9F71465463CE}"/>
              </a:ext>
            </a:extLst>
          </p:cNvPr>
          <p:cNvPicPr>
            <a:picLocks noChangeAspect="1"/>
          </p:cNvPicPr>
          <p:nvPr/>
        </p:nvPicPr>
        <p:blipFill>
          <a:blip r:embed="rId4"/>
          <a:stretch>
            <a:fillRect/>
          </a:stretch>
        </p:blipFill>
        <p:spPr>
          <a:xfrm>
            <a:off x="5713435" y="4544880"/>
            <a:ext cx="6096002" cy="1488715"/>
          </a:xfrm>
          <a:prstGeom prst="rect">
            <a:avLst/>
          </a:prstGeom>
        </p:spPr>
      </p:pic>
      <p:pic>
        <p:nvPicPr>
          <p:cNvPr id="13" name="Picture 12">
            <a:extLst>
              <a:ext uri="{FF2B5EF4-FFF2-40B4-BE49-F238E27FC236}">
                <a16:creationId xmlns:a16="http://schemas.microsoft.com/office/drawing/2014/main" id="{EC6B90E8-83EF-A331-76ED-948AD059CEDA}"/>
              </a:ext>
            </a:extLst>
          </p:cNvPr>
          <p:cNvPicPr>
            <a:picLocks noChangeAspect="1"/>
          </p:cNvPicPr>
          <p:nvPr/>
        </p:nvPicPr>
        <p:blipFill>
          <a:blip r:embed="rId5"/>
          <a:stretch>
            <a:fillRect/>
          </a:stretch>
        </p:blipFill>
        <p:spPr>
          <a:xfrm>
            <a:off x="7363399" y="1946009"/>
            <a:ext cx="4123410" cy="2031636"/>
          </a:xfrm>
          <a:prstGeom prst="rect">
            <a:avLst/>
          </a:prstGeom>
        </p:spPr>
      </p:pic>
    </p:spTree>
    <p:extLst>
      <p:ext uri="{BB962C8B-B14F-4D97-AF65-F5344CB8AC3E}">
        <p14:creationId xmlns:p14="http://schemas.microsoft.com/office/powerpoint/2010/main" val="1218099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8C458F-4D0A-A71C-832A-725004998ECE}"/>
              </a:ext>
            </a:extLst>
          </p:cNvPr>
          <p:cNvSpPr>
            <a:spLocks noGrp="1"/>
          </p:cNvSpPr>
          <p:nvPr>
            <p:ph idx="1"/>
          </p:nvPr>
        </p:nvSpPr>
        <p:spPr/>
        <p:txBody>
          <a:bodyPr/>
          <a:lstStyle/>
          <a:p>
            <a:r>
              <a:rPr lang="en-ZA" dirty="0"/>
              <a:t>Informed consent waiver requirements are met </a:t>
            </a:r>
          </a:p>
          <a:p>
            <a:r>
              <a:rPr lang="en-ZA" dirty="0"/>
              <a:t>Data is not identifiable as per SA regulations – no SA-specific further ethical or legal documentation required </a:t>
            </a:r>
          </a:p>
          <a:p>
            <a:r>
              <a:rPr lang="en-ZA" dirty="0"/>
              <a:t>Will apply separately for studies conducted through Wits HREC, if required</a:t>
            </a:r>
          </a:p>
          <a:p>
            <a:r>
              <a:rPr lang="en-ZA" dirty="0"/>
              <a:t>Onus on data providers to meet country/organisational-specific ethical and legal requirements</a:t>
            </a:r>
          </a:p>
          <a:p>
            <a:pPr marL="0" indent="0">
              <a:buNone/>
            </a:pPr>
            <a:endParaRPr lang="en-ZA" dirty="0"/>
          </a:p>
          <a:p>
            <a:endParaRPr lang="en-ZA" dirty="0"/>
          </a:p>
          <a:p>
            <a:pPr marL="0" indent="0">
              <a:buNone/>
            </a:pPr>
            <a:endParaRPr lang="en-ZA" dirty="0"/>
          </a:p>
        </p:txBody>
      </p:sp>
      <p:sp>
        <p:nvSpPr>
          <p:cNvPr id="4" name="Content Placeholder 2">
            <a:extLst>
              <a:ext uri="{FF2B5EF4-FFF2-40B4-BE49-F238E27FC236}">
                <a16:creationId xmlns:a16="http://schemas.microsoft.com/office/drawing/2014/main" id="{ABF28640-5AF1-16F1-135A-0A0BCCE8599D}"/>
              </a:ext>
            </a:extLst>
          </p:cNvPr>
          <p:cNvSpPr txBox="1">
            <a:spLocks/>
          </p:cNvSpPr>
          <p:nvPr/>
        </p:nvSpPr>
        <p:spPr>
          <a:xfrm>
            <a:off x="0" y="0"/>
            <a:ext cx="12192000" cy="1248508"/>
          </a:xfrm>
          <a:prstGeom prst="rect">
            <a:avLst/>
          </a:prstGeom>
          <a:solidFill>
            <a:srgbClr val="143840"/>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ZA" sz="4800" b="1" dirty="0">
                <a:solidFill>
                  <a:prstClr val="white"/>
                </a:solidFill>
                <a:latin typeface="Calibri" panose="020F0502020204030204"/>
              </a:rPr>
              <a:t>Next steps?</a:t>
            </a:r>
            <a:endParaRPr kumimoji="0" lang="en-ZA" sz="4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857084"/>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201FD-6B32-CB40-8F78-D0431A19A173}"/>
              </a:ext>
            </a:extLst>
          </p:cNvPr>
          <p:cNvSpPr>
            <a:spLocks noGrp="1"/>
          </p:cNvSpPr>
          <p:nvPr>
            <p:ph type="title"/>
          </p:nvPr>
        </p:nvSpPr>
        <p:spPr/>
        <p:txBody>
          <a:bodyPr/>
          <a:lstStyle/>
          <a:p>
            <a:r>
              <a:rPr lang="en-ZA" dirty="0"/>
              <a:t>Ethics in Health Research 2015 Guidelines</a:t>
            </a:r>
            <a:br>
              <a:rPr lang="en-ZA" dirty="0"/>
            </a:br>
            <a:r>
              <a:rPr lang="en-ZA" dirty="0"/>
              <a:t>Broad, tiered and narrow consent </a:t>
            </a:r>
          </a:p>
        </p:txBody>
      </p:sp>
      <p:sp>
        <p:nvSpPr>
          <p:cNvPr id="3" name="Content Placeholder 2">
            <a:extLst>
              <a:ext uri="{FF2B5EF4-FFF2-40B4-BE49-F238E27FC236}">
                <a16:creationId xmlns:a16="http://schemas.microsoft.com/office/drawing/2014/main" id="{EDBB980E-901B-CDD5-B955-5A770964D6A4}"/>
              </a:ext>
            </a:extLst>
          </p:cNvPr>
          <p:cNvSpPr>
            <a:spLocks noGrp="1"/>
          </p:cNvSpPr>
          <p:nvPr>
            <p:ph idx="1"/>
          </p:nvPr>
        </p:nvSpPr>
        <p:spPr/>
        <p:txBody>
          <a:bodyPr/>
          <a:lstStyle/>
          <a:p>
            <a:pPr algn="l"/>
            <a:endParaRPr lang="en-ZA" sz="1800" b="0" i="0" u="none" strike="noStrike" baseline="0" dirty="0">
              <a:solidFill>
                <a:srgbClr val="000000"/>
              </a:solidFill>
              <a:latin typeface="Tahoma" panose="020B0604030504040204" pitchFamily="34" charset="0"/>
            </a:endParaRPr>
          </a:p>
          <a:p>
            <a:r>
              <a:rPr lang="en-US" sz="1800" b="0" i="0" u="none" strike="noStrike" baseline="0" dirty="0">
                <a:solidFill>
                  <a:srgbClr val="000000"/>
                </a:solidFill>
                <a:latin typeface="Tahoma" panose="020B0604030504040204" pitchFamily="34" charset="0"/>
              </a:rPr>
              <a:t>i. Narrow (restrictive) consent: the donor permits use of the biological specimen for single use only; no storage of leftover specimen; and no sharing of data or specimen. This form necessitates new consent if further use is desirable. </a:t>
            </a:r>
          </a:p>
          <a:p>
            <a:r>
              <a:rPr lang="en-US" sz="1800" b="0" i="0" u="none" strike="noStrike" baseline="0" dirty="0">
                <a:solidFill>
                  <a:srgbClr val="000000"/>
                </a:solidFill>
                <a:latin typeface="Tahoma" panose="020B0604030504040204" pitchFamily="34" charset="0"/>
              </a:rPr>
              <a:t>ii. Tiered consent: the donor provides consent for the primary study and chooses whether to permit storage for future use, sample and data sharing. </a:t>
            </a:r>
          </a:p>
          <a:p>
            <a:r>
              <a:rPr lang="en-US" sz="1800" b="0" i="0" u="none" strike="noStrike" baseline="0" dirty="0">
                <a:solidFill>
                  <a:srgbClr val="000000"/>
                </a:solidFill>
                <a:latin typeface="Tahoma" panose="020B0604030504040204" pitchFamily="34" charset="0"/>
              </a:rPr>
              <a:t>iii. Broad consent: the donor permits use of the specimen for current research, for storage and possible future research purposes,35 even though the precise nature of future research may be unclear at present. The nature of the further usage should be described as fully as possible and should stipulate that further prior ethics review of the new study is necessary. Permission may be sought to re-contact the person if intended future use is outside the scope of the current consent.36 </a:t>
            </a:r>
            <a:endParaRPr lang="en-ZA" dirty="0"/>
          </a:p>
        </p:txBody>
      </p:sp>
    </p:spTree>
    <p:extLst>
      <p:ext uri="{BB962C8B-B14F-4D97-AF65-F5344CB8AC3E}">
        <p14:creationId xmlns:p14="http://schemas.microsoft.com/office/powerpoint/2010/main" val="1523024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69BABC-FBE5-4E3B-0B1A-DC4339515AAA}"/>
              </a:ext>
            </a:extLst>
          </p:cNvPr>
          <p:cNvSpPr>
            <a:spLocks noGrp="1"/>
          </p:cNvSpPr>
          <p:nvPr>
            <p:ph type="title"/>
          </p:nvPr>
        </p:nvSpPr>
        <p:spPr>
          <a:xfrm>
            <a:off x="838200" y="131860"/>
            <a:ext cx="10515600" cy="1325563"/>
          </a:xfrm>
        </p:spPr>
        <p:txBody>
          <a:bodyPr/>
          <a:lstStyle/>
          <a:p>
            <a:r>
              <a:rPr lang="en-ZA" dirty="0"/>
              <a:t>Ethics in Health Research 2015 Guidelines </a:t>
            </a:r>
          </a:p>
        </p:txBody>
      </p:sp>
      <p:sp>
        <p:nvSpPr>
          <p:cNvPr id="5" name="Content Placeholder 4">
            <a:extLst>
              <a:ext uri="{FF2B5EF4-FFF2-40B4-BE49-F238E27FC236}">
                <a16:creationId xmlns:a16="http://schemas.microsoft.com/office/drawing/2014/main" id="{FE51E905-AABE-74CC-0D24-DC3E85A5C5C7}"/>
              </a:ext>
            </a:extLst>
          </p:cNvPr>
          <p:cNvSpPr>
            <a:spLocks noGrp="1"/>
          </p:cNvSpPr>
          <p:nvPr>
            <p:ph idx="1"/>
          </p:nvPr>
        </p:nvSpPr>
        <p:spPr>
          <a:xfrm>
            <a:off x="541176" y="1287624"/>
            <a:ext cx="10812624" cy="4889339"/>
          </a:xfrm>
        </p:spPr>
        <p:txBody>
          <a:bodyPr>
            <a:noAutofit/>
          </a:bodyPr>
          <a:lstStyle/>
          <a:p>
            <a:r>
              <a:rPr lang="en-ZA" sz="1600" dirty="0">
                <a:highlight>
                  <a:srgbClr val="FFFF00"/>
                </a:highlight>
              </a:rPr>
              <a:t>1.1.10: </a:t>
            </a:r>
            <a:r>
              <a:rPr lang="en-US" sz="1600" b="0" i="0" u="none" strike="noStrike" baseline="0" dirty="0">
                <a:solidFill>
                  <a:srgbClr val="000000"/>
                </a:solidFill>
                <a:highlight>
                  <a:srgbClr val="FFFF00"/>
                </a:highlight>
              </a:rPr>
              <a:t>Research that relies exclusively on secondary use of anonymous information or anonymous human biological materials usually need not undergo formal ethics review, provided that no identifiable information is generated. See 3.3 below for further information regarding human biological materials. </a:t>
            </a:r>
            <a:endParaRPr lang="en-US" sz="1600" dirty="0">
              <a:solidFill>
                <a:srgbClr val="000000"/>
              </a:solidFill>
              <a:highlight>
                <a:srgbClr val="FFFF00"/>
              </a:highlight>
            </a:endParaRPr>
          </a:p>
          <a:p>
            <a:r>
              <a:rPr lang="en-US" sz="1600" b="0" i="0" u="none" strike="noStrike" baseline="0" dirty="0">
                <a:solidFill>
                  <a:srgbClr val="000000"/>
                </a:solidFill>
              </a:rPr>
              <a:t>‘</a:t>
            </a:r>
            <a:r>
              <a:rPr lang="en-US" sz="1600" b="1" i="0" u="none" strike="noStrike" baseline="0" dirty="0">
                <a:solidFill>
                  <a:srgbClr val="000000"/>
                </a:solidFill>
              </a:rPr>
              <a:t>Anonymous data or specimen’ </a:t>
            </a:r>
            <a:r>
              <a:rPr lang="en-US" sz="1600" b="0" i="0" u="none" strike="noStrike" baseline="0" dirty="0">
                <a:solidFill>
                  <a:srgbClr val="000000"/>
                </a:solidFill>
              </a:rPr>
              <a:t>means data or material without any overt identifying information or link to a specific participant or donor </a:t>
            </a:r>
          </a:p>
          <a:p>
            <a:r>
              <a:rPr lang="en-US" sz="1600" b="0" i="0" u="none" strike="noStrike" baseline="0" dirty="0">
                <a:solidFill>
                  <a:srgbClr val="000000"/>
                </a:solidFill>
              </a:rPr>
              <a:t>‘</a:t>
            </a:r>
            <a:r>
              <a:rPr lang="en-US" sz="1600" b="1" i="0" u="none" strike="noStrike" baseline="0" dirty="0">
                <a:solidFill>
                  <a:srgbClr val="000000"/>
                </a:solidFill>
              </a:rPr>
              <a:t>Identifier’ </a:t>
            </a:r>
            <a:r>
              <a:rPr lang="en-US" sz="1600" b="0" i="0" u="none" strike="noStrike" baseline="0" dirty="0">
                <a:solidFill>
                  <a:srgbClr val="000000"/>
                </a:solidFill>
              </a:rPr>
              <a:t>means information such as a name, initials, address, folder number, or biometric identifier (e.g. finger print) that can identify a particular donor </a:t>
            </a:r>
            <a:endParaRPr lang="en-US" sz="1600" dirty="0">
              <a:solidFill>
                <a:srgbClr val="000000"/>
              </a:solidFill>
            </a:endParaRPr>
          </a:p>
          <a:p>
            <a:r>
              <a:rPr lang="en-US" sz="1600" b="1" i="0" u="none" strike="noStrike" baseline="0" dirty="0">
                <a:solidFill>
                  <a:srgbClr val="000000"/>
                </a:solidFill>
              </a:rPr>
              <a:t>Identifiability of biological materials and data </a:t>
            </a:r>
            <a:endParaRPr lang="en-US" sz="1600" b="0" i="0" u="none" strike="noStrike" baseline="0" dirty="0">
              <a:solidFill>
                <a:srgbClr val="000000"/>
              </a:solidFill>
            </a:endParaRPr>
          </a:p>
          <a:p>
            <a:r>
              <a:rPr lang="en-US" sz="1600" b="0" i="0" u="none" strike="noStrike" baseline="0" dirty="0">
                <a:solidFill>
                  <a:srgbClr val="000000"/>
                </a:solidFill>
              </a:rPr>
              <a:t>RECs must assess the extent to which human biological materials or data could be used to identify a donor. Materials with direct identifiers can directly identify a donor. Coded materials may identify a donor if security and confidentiality measures are not adequate. </a:t>
            </a:r>
            <a:r>
              <a:rPr lang="en-US" sz="1600" b="0" i="0" u="none" strike="noStrike" baseline="0" dirty="0" err="1">
                <a:solidFill>
                  <a:srgbClr val="000000"/>
                </a:solidFill>
              </a:rPr>
              <a:t>Anonymised</a:t>
            </a:r>
            <a:r>
              <a:rPr lang="en-US" sz="1600" b="0" i="0" u="none" strike="noStrike" baseline="0" dirty="0">
                <a:solidFill>
                  <a:srgbClr val="000000"/>
                </a:solidFill>
              </a:rPr>
              <a:t> materials without any linkage to donors are unlikely to identify a donor. Materials collected without identifiers of any kind are unlikely to identify an individual donor. Genetic markers make it possible to identify groups rather than individuals. RECs must pay attention to eliminating or at least </a:t>
            </a:r>
            <a:r>
              <a:rPr lang="en-US" sz="1600" b="0" i="0" u="none" strike="noStrike" baseline="0" dirty="0" err="1">
                <a:solidFill>
                  <a:srgbClr val="000000"/>
                </a:solidFill>
              </a:rPr>
              <a:t>minimising</a:t>
            </a:r>
            <a:r>
              <a:rPr lang="en-US" sz="1600" b="0" i="0" u="none" strike="noStrike" baseline="0" dirty="0">
                <a:solidFill>
                  <a:srgbClr val="000000"/>
                </a:solidFill>
              </a:rPr>
              <a:t> risks to privacy and autonomy as a result of re-identification. RECs must also consider the implications for donor welfare of complete </a:t>
            </a:r>
            <a:r>
              <a:rPr lang="en-US" sz="1600" b="0" i="0" u="none" strike="noStrike" baseline="0" dirty="0" err="1">
                <a:solidFill>
                  <a:srgbClr val="000000"/>
                </a:solidFill>
              </a:rPr>
              <a:t>anonymisation</a:t>
            </a:r>
            <a:r>
              <a:rPr lang="en-US" sz="1600" b="0" i="0" u="none" strike="noStrike" baseline="0" dirty="0">
                <a:solidFill>
                  <a:srgbClr val="000000"/>
                </a:solidFill>
              </a:rPr>
              <a:t>: it prevents disclosure of material findings, an offer of benefits of research findings, and withdrawal of material from research use </a:t>
            </a:r>
            <a:endParaRPr lang="en-ZA" sz="1600" dirty="0"/>
          </a:p>
        </p:txBody>
      </p:sp>
    </p:spTree>
    <p:extLst>
      <p:ext uri="{BB962C8B-B14F-4D97-AF65-F5344CB8AC3E}">
        <p14:creationId xmlns:p14="http://schemas.microsoft.com/office/powerpoint/2010/main" val="1527311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A2E77-23FB-6466-113A-BFA7E4069F5B}"/>
              </a:ext>
            </a:extLst>
          </p:cNvPr>
          <p:cNvSpPr>
            <a:spLocks noGrp="1"/>
          </p:cNvSpPr>
          <p:nvPr>
            <p:ph type="title"/>
          </p:nvPr>
        </p:nvSpPr>
        <p:spPr>
          <a:xfrm>
            <a:off x="838200" y="0"/>
            <a:ext cx="10515600" cy="1325563"/>
          </a:xfrm>
        </p:spPr>
        <p:txBody>
          <a:bodyPr/>
          <a:lstStyle/>
          <a:p>
            <a:r>
              <a:rPr lang="en-ZA" dirty="0"/>
              <a:t>Ethics in Health Research 2015 Guidelines </a:t>
            </a:r>
          </a:p>
        </p:txBody>
      </p:sp>
      <p:sp>
        <p:nvSpPr>
          <p:cNvPr id="3" name="Content Placeholder 2">
            <a:extLst>
              <a:ext uri="{FF2B5EF4-FFF2-40B4-BE49-F238E27FC236}">
                <a16:creationId xmlns:a16="http://schemas.microsoft.com/office/drawing/2014/main" id="{CE61539E-A517-C219-3ACB-5CF411EE17ED}"/>
              </a:ext>
            </a:extLst>
          </p:cNvPr>
          <p:cNvSpPr>
            <a:spLocks noGrp="1"/>
          </p:cNvSpPr>
          <p:nvPr>
            <p:ph idx="1"/>
          </p:nvPr>
        </p:nvSpPr>
        <p:spPr>
          <a:xfrm>
            <a:off x="838200" y="1253330"/>
            <a:ext cx="10515600" cy="5520694"/>
          </a:xfrm>
        </p:spPr>
        <p:txBody>
          <a:bodyPr>
            <a:noAutofit/>
          </a:bodyPr>
          <a:lstStyle/>
          <a:p>
            <a:r>
              <a:rPr lang="en-US" sz="1500" b="1" i="0" u="none" strike="noStrike" baseline="0" dirty="0">
                <a:solidFill>
                  <a:srgbClr val="000000"/>
                </a:solidFill>
                <a:latin typeface="Calibri" panose="020F0502020204030204" pitchFamily="34" charset="0"/>
              </a:rPr>
              <a:t>3.3.7 Secondary use of materials or data </a:t>
            </a:r>
            <a:endParaRPr lang="en-US" sz="1500" b="0" i="0" u="none" strike="noStrike" baseline="0" dirty="0">
              <a:solidFill>
                <a:srgbClr val="000000"/>
              </a:solidFill>
              <a:latin typeface="Calibri" panose="020F0502020204030204" pitchFamily="34" charset="0"/>
            </a:endParaRPr>
          </a:p>
          <a:p>
            <a:r>
              <a:rPr lang="en-US" sz="1500" b="0" i="0" u="none" strike="noStrike" baseline="0" dirty="0">
                <a:solidFill>
                  <a:srgbClr val="000000"/>
                </a:solidFill>
                <a:latin typeface="Tahoma" panose="020B0604030504040204" pitchFamily="34" charset="0"/>
              </a:rPr>
              <a:t>Secondary use means use in research of materials or data originally collected for other purposes. Biological materials collected for diagnostic or therapeutic purposes are usually stored for future use, e.g. pathology samples. Ordinarily informed consent for removal has not anticipated such use to include research purposes. Other researchers may have banked surplus samples in a tissue bank. The importance of stored biological material as a research resource cannot be overstated. The dilemma is whether unanticipated research usage necessitates fresh informed consent and, if so, what should be done when a donor is no longer available. In the absence of broad consent to future use of material or data, including images, for research purposes, the following is recommended: </a:t>
            </a:r>
          </a:p>
          <a:p>
            <a:r>
              <a:rPr lang="en-US" sz="1500" b="0" i="0" u="none" strike="noStrike" baseline="0" dirty="0">
                <a:solidFill>
                  <a:srgbClr val="000000"/>
                </a:solidFill>
                <a:latin typeface="Tahoma" panose="020B0604030504040204" pitchFamily="34" charset="0"/>
              </a:rPr>
              <a:t>i. Use of existing or archived material collected for clinical or diagnostic purposes, including waste and surplus samples, requires expedited review. The nature of the previously obtained consent should be determined to ascertain whether subsequent usage was envisaged and whether it falls within the scope of the current proposal. If so, new consent is not required. </a:t>
            </a:r>
          </a:p>
          <a:p>
            <a:r>
              <a:rPr lang="en-US" sz="1500" b="0" i="0" u="none" strike="noStrike" baseline="0" dirty="0">
                <a:solidFill>
                  <a:srgbClr val="000000"/>
                </a:solidFill>
                <a:latin typeface="Tahoma" panose="020B0604030504040204" pitchFamily="34" charset="0"/>
              </a:rPr>
              <a:t>ii. If the scope of the current proposal is different, then new consent may be required. </a:t>
            </a:r>
          </a:p>
          <a:p>
            <a:r>
              <a:rPr lang="en-US" sz="1500" b="0" i="0" u="none" strike="noStrike" baseline="0" dirty="0">
                <a:solidFill>
                  <a:srgbClr val="000000"/>
                </a:solidFill>
                <a:highlight>
                  <a:srgbClr val="FFFF00"/>
                </a:highlight>
                <a:latin typeface="Tahoma" panose="020B0604030504040204" pitchFamily="34" charset="0"/>
              </a:rPr>
              <a:t>iii. If samples are anonymous and the results of research would not place any individual, family or community at social, psychological, legal or economic risk of harm, then new consent is not required. </a:t>
            </a:r>
          </a:p>
          <a:p>
            <a:r>
              <a:rPr lang="en-US" sz="1500" b="0" i="0" u="none" strike="noStrike" baseline="0" dirty="0">
                <a:solidFill>
                  <a:srgbClr val="000000"/>
                </a:solidFill>
                <a:highlight>
                  <a:srgbClr val="FFFF00"/>
                </a:highlight>
                <a:latin typeface="Tahoma" panose="020B0604030504040204" pitchFamily="34" charset="0"/>
              </a:rPr>
              <a:t>iv. If the link to identifiers exists but is not provided to the research team and the results of research will not place any individual, family or community at social, psychological, legal or economic risk of harm, then new consent is not required. </a:t>
            </a:r>
          </a:p>
          <a:p>
            <a:r>
              <a:rPr lang="en-US" sz="1500" b="0" i="0" u="none" strike="noStrike" baseline="0" dirty="0">
                <a:solidFill>
                  <a:srgbClr val="000000"/>
                </a:solidFill>
                <a:highlight>
                  <a:srgbClr val="FFFF00"/>
                </a:highlight>
                <a:latin typeface="Tahoma" panose="020B0604030504040204" pitchFamily="34" charset="0"/>
              </a:rPr>
              <a:t>v. The person who holds the code or link should sign an explicit written agreement not to release the identifiers to the research team. This agreement should accompany the submission to the REC. </a:t>
            </a:r>
          </a:p>
          <a:p>
            <a:r>
              <a:rPr lang="en-US" sz="1500" b="0" i="0" u="none" strike="noStrike" baseline="0" dirty="0">
                <a:solidFill>
                  <a:srgbClr val="000000"/>
                </a:solidFill>
                <a:highlight>
                  <a:srgbClr val="FFFF00"/>
                </a:highlight>
                <a:latin typeface="Tahoma" panose="020B0604030504040204" pitchFamily="34" charset="0"/>
              </a:rPr>
              <a:t>vi. If the samples can be linked to identifiers, the REC must decide on a case-by-case basis whether expedited or full review is necessary </a:t>
            </a:r>
          </a:p>
          <a:p>
            <a:endParaRPr lang="en-ZA" sz="1500" dirty="0"/>
          </a:p>
        </p:txBody>
      </p:sp>
    </p:spTree>
    <p:extLst>
      <p:ext uri="{BB962C8B-B14F-4D97-AF65-F5344CB8AC3E}">
        <p14:creationId xmlns:p14="http://schemas.microsoft.com/office/powerpoint/2010/main" val="3275380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156F-4906-B31B-47B8-82EA5F6E2067}"/>
              </a:ext>
            </a:extLst>
          </p:cNvPr>
          <p:cNvSpPr>
            <a:spLocks noGrp="1"/>
          </p:cNvSpPr>
          <p:nvPr>
            <p:ph type="title"/>
          </p:nvPr>
        </p:nvSpPr>
        <p:spPr/>
        <p:txBody>
          <a:bodyPr/>
          <a:lstStyle/>
          <a:p>
            <a:r>
              <a:rPr lang="en-ZA" dirty="0"/>
              <a:t>SA GCP </a:t>
            </a:r>
          </a:p>
        </p:txBody>
      </p:sp>
      <p:sp>
        <p:nvSpPr>
          <p:cNvPr id="3" name="Content Placeholder 2">
            <a:extLst>
              <a:ext uri="{FF2B5EF4-FFF2-40B4-BE49-F238E27FC236}">
                <a16:creationId xmlns:a16="http://schemas.microsoft.com/office/drawing/2014/main" id="{A8A74EEE-E574-4312-573C-FA5554F669A7}"/>
              </a:ext>
            </a:extLst>
          </p:cNvPr>
          <p:cNvSpPr>
            <a:spLocks noGrp="1"/>
          </p:cNvSpPr>
          <p:nvPr>
            <p:ph idx="1"/>
          </p:nvPr>
        </p:nvSpPr>
        <p:spPr/>
        <p:txBody>
          <a:bodyPr/>
          <a:lstStyle/>
          <a:p>
            <a:r>
              <a:rPr lang="en-ZA" dirty="0"/>
              <a:t>?</a:t>
            </a:r>
          </a:p>
        </p:txBody>
      </p:sp>
    </p:spTree>
    <p:extLst>
      <p:ext uri="{BB962C8B-B14F-4D97-AF65-F5344CB8AC3E}">
        <p14:creationId xmlns:p14="http://schemas.microsoft.com/office/powerpoint/2010/main" val="655557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BFD50-E178-DE78-BF32-41BB0030C891}"/>
              </a:ext>
            </a:extLst>
          </p:cNvPr>
          <p:cNvSpPr>
            <a:spLocks noGrp="1"/>
          </p:cNvSpPr>
          <p:nvPr>
            <p:ph type="title"/>
          </p:nvPr>
        </p:nvSpPr>
        <p:spPr>
          <a:xfrm>
            <a:off x="551597" y="242296"/>
            <a:ext cx="10515600" cy="1325563"/>
          </a:xfrm>
        </p:spPr>
        <p:txBody>
          <a:bodyPr/>
          <a:lstStyle/>
          <a:p>
            <a:endParaRPr lang="en-ZA" dirty="0"/>
          </a:p>
        </p:txBody>
      </p:sp>
      <p:pic>
        <p:nvPicPr>
          <p:cNvPr id="5" name="Content Placeholder 4" descr="A large group of people on stairs&#10;&#10;Description automatically generated with medium confidence">
            <a:extLst>
              <a:ext uri="{FF2B5EF4-FFF2-40B4-BE49-F238E27FC236}">
                <a16:creationId xmlns:a16="http://schemas.microsoft.com/office/drawing/2014/main" id="{3A82A5B7-B02E-7715-A889-B3199EE245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0192" y="242296"/>
            <a:ext cx="6266434" cy="6424728"/>
          </a:xfrm>
        </p:spPr>
      </p:pic>
      <p:pic>
        <p:nvPicPr>
          <p:cNvPr id="6" name="Picture 5">
            <a:extLst>
              <a:ext uri="{FF2B5EF4-FFF2-40B4-BE49-F238E27FC236}">
                <a16:creationId xmlns:a16="http://schemas.microsoft.com/office/drawing/2014/main" id="{12DC423D-EF8B-A1C3-B61D-C7B641D69793}"/>
              </a:ext>
            </a:extLst>
          </p:cNvPr>
          <p:cNvPicPr>
            <a:picLocks noChangeAspect="1"/>
          </p:cNvPicPr>
          <p:nvPr/>
        </p:nvPicPr>
        <p:blipFill rotWithShape="1">
          <a:blip r:embed="rId4"/>
          <a:srcRect l="16666" t="26621" r="16389" b="22799"/>
          <a:stretch/>
        </p:blipFill>
        <p:spPr>
          <a:xfrm>
            <a:off x="7242218" y="2286688"/>
            <a:ext cx="4193469" cy="1782261"/>
          </a:xfrm>
          <a:prstGeom prst="rect">
            <a:avLst/>
          </a:prstGeom>
        </p:spPr>
      </p:pic>
      <p:pic>
        <p:nvPicPr>
          <p:cNvPr id="7" name="Picture 6">
            <a:extLst>
              <a:ext uri="{FF2B5EF4-FFF2-40B4-BE49-F238E27FC236}">
                <a16:creationId xmlns:a16="http://schemas.microsoft.com/office/drawing/2014/main" id="{03CA1A71-602D-9D54-2B56-5ED843286F19}"/>
              </a:ext>
            </a:extLst>
          </p:cNvPr>
          <p:cNvPicPr>
            <a:picLocks noChangeAspect="1"/>
          </p:cNvPicPr>
          <p:nvPr/>
        </p:nvPicPr>
        <p:blipFill rotWithShape="1">
          <a:blip r:embed="rId5"/>
          <a:srcRect l="4470" t="18148" r="77651" b="72155"/>
          <a:stretch/>
        </p:blipFill>
        <p:spPr>
          <a:xfrm>
            <a:off x="7242218" y="793646"/>
            <a:ext cx="4193469" cy="639681"/>
          </a:xfrm>
          <a:prstGeom prst="rect">
            <a:avLst/>
          </a:prstGeom>
          <a:ln w="66675">
            <a:solidFill>
              <a:schemeClr val="tx1"/>
            </a:solidFill>
          </a:ln>
        </p:spPr>
      </p:pic>
      <p:pic>
        <p:nvPicPr>
          <p:cNvPr id="8" name="Content Placeholder 4">
            <a:extLst>
              <a:ext uri="{FF2B5EF4-FFF2-40B4-BE49-F238E27FC236}">
                <a16:creationId xmlns:a16="http://schemas.microsoft.com/office/drawing/2014/main" id="{AF4B47E0-25AB-2393-585F-039A7D300C5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128295" y="4203481"/>
            <a:ext cx="2421313" cy="2463543"/>
          </a:xfrm>
          <a:prstGeom prst="rect">
            <a:avLst/>
          </a:prstGeom>
        </p:spPr>
      </p:pic>
    </p:spTree>
    <p:extLst>
      <p:ext uri="{BB962C8B-B14F-4D97-AF65-F5344CB8AC3E}">
        <p14:creationId xmlns:p14="http://schemas.microsoft.com/office/powerpoint/2010/main" val="4017894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5B9F0-BC17-FEFC-EAAC-BF77A9EE3BBE}"/>
              </a:ext>
            </a:extLst>
          </p:cNvPr>
          <p:cNvSpPr>
            <a:spLocks noGrp="1"/>
          </p:cNvSpPr>
          <p:nvPr>
            <p:ph type="title"/>
          </p:nvPr>
        </p:nvSpPr>
        <p:spPr>
          <a:xfrm>
            <a:off x="838200" y="131860"/>
            <a:ext cx="10515600" cy="1325563"/>
          </a:xfrm>
        </p:spPr>
        <p:txBody>
          <a:bodyPr/>
          <a:lstStyle/>
          <a:p>
            <a:r>
              <a:rPr lang="en-ZA" dirty="0"/>
              <a:t>US Human and Health Services</a:t>
            </a:r>
          </a:p>
        </p:txBody>
      </p:sp>
      <p:sp>
        <p:nvSpPr>
          <p:cNvPr id="3" name="Content Placeholder 2">
            <a:extLst>
              <a:ext uri="{FF2B5EF4-FFF2-40B4-BE49-F238E27FC236}">
                <a16:creationId xmlns:a16="http://schemas.microsoft.com/office/drawing/2014/main" id="{4036464B-678E-C0E8-08BF-0A77D2BAAAE5}"/>
              </a:ext>
            </a:extLst>
          </p:cNvPr>
          <p:cNvSpPr>
            <a:spLocks noGrp="1"/>
          </p:cNvSpPr>
          <p:nvPr>
            <p:ph idx="1"/>
          </p:nvPr>
        </p:nvSpPr>
        <p:spPr>
          <a:xfrm>
            <a:off x="597159" y="1371600"/>
            <a:ext cx="10756641" cy="4805363"/>
          </a:xfrm>
        </p:spPr>
        <p:txBody>
          <a:bodyPr>
            <a:normAutofit fontScale="32500" lnSpcReduction="20000"/>
          </a:bodyPr>
          <a:lstStyle/>
          <a:p>
            <a:r>
              <a:rPr lang="en-US" sz="5600" dirty="0"/>
              <a:t>(f) General waiver or alteration of consent—(1) Waiver. An IRB may waive the requirement to obtain informed consent for research under paragraphs (a) through (c) of this section, provided the IRB satisfies the requirements of paragraph (f)(3) of this section. </a:t>
            </a:r>
            <a:r>
              <a:rPr lang="en-US" sz="5600" dirty="0">
                <a:highlight>
                  <a:srgbClr val="FFFF00"/>
                </a:highlight>
              </a:rPr>
              <a:t>If an individual was asked to provide broad consent for the storage, maintenance, and secondary research use of identifiable private information or identifiable biospecimens in accordance with the requirements at paragraph (d) of this section, and refused to consent, an IRB cannot waive consent for the storage, maintenance, or secondary research use of the identifiable private information or identifiable biospecimens.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6000" b="0" i="0" u="none" strike="noStrike" kern="1200" cap="none" spc="0" normalizeH="0" baseline="0" noProof="0" dirty="0">
                <a:ln>
                  <a:noFill/>
                </a:ln>
                <a:solidFill>
                  <a:prstClr val="black"/>
                </a:solidFill>
                <a:effectLst/>
                <a:uLnTx/>
                <a:uFillTx/>
                <a:latin typeface="Calibri" panose="020F0502020204030204"/>
                <a:ea typeface="+mn-ea"/>
                <a:cs typeface="+mn-cs"/>
              </a:rPr>
              <a:t>(3) Requirements for waiver and alteration. In order for an IRB to waive or alter consent as described in this subsection, the IRB must find and document that: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6000" b="0" i="0" u="none" strike="noStrike" kern="1200" cap="none" spc="0" normalizeH="0" baseline="0" noProof="0" dirty="0">
                <a:ln>
                  <a:noFill/>
                </a:ln>
                <a:solidFill>
                  <a:prstClr val="black"/>
                </a:solidFill>
                <a:effectLst/>
                <a:uLnTx/>
                <a:uFillTx/>
                <a:latin typeface="Calibri" panose="020F0502020204030204"/>
                <a:ea typeface="+mn-ea"/>
                <a:cs typeface="+mn-cs"/>
              </a:rPr>
              <a:t>(i) The research involves </a:t>
            </a:r>
            <a:r>
              <a:rPr kumimoji="0" lang="en-US" sz="60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no more than minimal risk to the subjects</a:t>
            </a:r>
            <a:r>
              <a:rPr kumimoji="0" lang="en-US" sz="6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6000" b="0" i="0" u="none" strike="noStrike" kern="1200" cap="none" spc="0" normalizeH="0" baseline="0" noProof="0" dirty="0">
                <a:ln>
                  <a:noFill/>
                </a:ln>
                <a:solidFill>
                  <a:prstClr val="black"/>
                </a:solidFill>
                <a:effectLst/>
                <a:uLnTx/>
                <a:uFillTx/>
                <a:latin typeface="Calibri" panose="020F0502020204030204"/>
                <a:ea typeface="+mn-ea"/>
                <a:cs typeface="+mn-cs"/>
              </a:rPr>
              <a:t>(ii) </a:t>
            </a:r>
            <a:r>
              <a:rPr kumimoji="0" lang="en-US" sz="60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The research could not practicably be carried out without the requested waiver </a:t>
            </a:r>
            <a:r>
              <a:rPr kumimoji="0" lang="en-US" sz="6000" b="0" i="0" u="none" strike="noStrike" kern="1200" cap="none" spc="0" normalizeH="0" baseline="0" noProof="0" dirty="0">
                <a:ln>
                  <a:noFill/>
                </a:ln>
                <a:solidFill>
                  <a:prstClr val="black"/>
                </a:solidFill>
                <a:effectLst/>
                <a:uLnTx/>
                <a:uFillTx/>
                <a:latin typeface="Calibri" panose="020F0502020204030204"/>
                <a:ea typeface="+mn-ea"/>
                <a:cs typeface="+mn-cs"/>
              </a:rPr>
              <a:t>or alteration;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6000" b="0" i="0" u="none" strike="noStrike" kern="1200" cap="none" spc="0" normalizeH="0" baseline="0" noProof="0" dirty="0">
                <a:ln>
                  <a:noFill/>
                </a:ln>
                <a:solidFill>
                  <a:prstClr val="black"/>
                </a:solidFill>
                <a:effectLst/>
                <a:uLnTx/>
                <a:uFillTx/>
                <a:latin typeface="Calibri" panose="020F0502020204030204"/>
                <a:ea typeface="+mn-ea"/>
                <a:cs typeface="+mn-cs"/>
              </a:rPr>
              <a:t>(iii) </a:t>
            </a:r>
            <a:r>
              <a:rPr kumimoji="0" lang="en-US" sz="60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If the research involves using identifiable private information or identifiable biospecimens, the research could not practicably be carried out without using such information or biospecimens in an identifiable format</a:t>
            </a:r>
            <a:r>
              <a:rPr kumimoji="0" lang="en-US" sz="6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6000" b="0" i="0" u="none" strike="noStrike" kern="1200" cap="none" spc="0" normalizeH="0" baseline="0" noProof="0" dirty="0">
                <a:ln>
                  <a:noFill/>
                </a:ln>
                <a:solidFill>
                  <a:prstClr val="black"/>
                </a:solidFill>
                <a:effectLst/>
                <a:uLnTx/>
                <a:uFillTx/>
                <a:latin typeface="Calibri" panose="020F0502020204030204"/>
                <a:ea typeface="+mn-ea"/>
                <a:cs typeface="+mn-cs"/>
              </a:rPr>
              <a:t>(iv) The waiver or alteration </a:t>
            </a:r>
            <a:r>
              <a:rPr kumimoji="0" lang="en-US" sz="60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will not adversely affect the rights and welfare of the subjects</a:t>
            </a:r>
            <a:r>
              <a:rPr kumimoji="0" lang="en-US" sz="6000" b="0" i="0" u="none" strike="noStrike" kern="1200" cap="none" spc="0" normalizeH="0" baseline="0" noProof="0" dirty="0">
                <a:ln>
                  <a:noFill/>
                </a:ln>
                <a:solidFill>
                  <a:prstClr val="black"/>
                </a:solidFill>
                <a:effectLst/>
                <a:uLnTx/>
                <a:uFillTx/>
                <a:latin typeface="Calibri" panose="020F0502020204030204"/>
                <a:ea typeface="+mn-ea"/>
                <a:cs typeface="+mn-cs"/>
              </a:rPr>
              <a:t>; and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6000" b="0" i="0" u="none" strike="noStrike" kern="1200" cap="none" spc="0" normalizeH="0" baseline="0" noProof="0" dirty="0">
                <a:ln>
                  <a:noFill/>
                </a:ln>
                <a:solidFill>
                  <a:prstClr val="black"/>
                </a:solidFill>
                <a:effectLst/>
                <a:uLnTx/>
                <a:uFillTx/>
                <a:latin typeface="Calibri" panose="020F0502020204030204"/>
                <a:ea typeface="+mn-ea"/>
                <a:cs typeface="+mn-cs"/>
              </a:rPr>
              <a:t>(v) Whenever appropriate, the subjects or legally authorized representatives will be provided with additional pertinent information after participation.</a:t>
            </a:r>
          </a:p>
          <a:p>
            <a:endParaRPr lang="en-US" sz="5600" dirty="0"/>
          </a:p>
          <a:p>
            <a:endParaRPr lang="en-ZA" dirty="0"/>
          </a:p>
        </p:txBody>
      </p:sp>
    </p:spTree>
    <p:extLst>
      <p:ext uri="{BB962C8B-B14F-4D97-AF65-F5344CB8AC3E}">
        <p14:creationId xmlns:p14="http://schemas.microsoft.com/office/powerpoint/2010/main" val="515906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14D0F-94D2-D987-E45F-FC227E7B0C23}"/>
              </a:ext>
            </a:extLst>
          </p:cNvPr>
          <p:cNvSpPr>
            <a:spLocks noGrp="1"/>
          </p:cNvSpPr>
          <p:nvPr>
            <p:ph type="title"/>
          </p:nvPr>
        </p:nvSpPr>
        <p:spPr/>
        <p:txBody>
          <a:bodyPr/>
          <a:lstStyle/>
          <a:p>
            <a:r>
              <a:rPr lang="en-ZA" dirty="0"/>
              <a:t>WMA Declaration of Helsinki </a:t>
            </a:r>
          </a:p>
        </p:txBody>
      </p:sp>
      <p:sp>
        <p:nvSpPr>
          <p:cNvPr id="3" name="Content Placeholder 2">
            <a:extLst>
              <a:ext uri="{FF2B5EF4-FFF2-40B4-BE49-F238E27FC236}">
                <a16:creationId xmlns:a16="http://schemas.microsoft.com/office/drawing/2014/main" id="{E04FDF8C-67BC-30FE-6A67-0DADEECFC08F}"/>
              </a:ext>
            </a:extLst>
          </p:cNvPr>
          <p:cNvSpPr>
            <a:spLocks noGrp="1"/>
          </p:cNvSpPr>
          <p:nvPr>
            <p:ph idx="1"/>
          </p:nvPr>
        </p:nvSpPr>
        <p:spPr/>
        <p:txBody>
          <a:bodyPr>
            <a:normAutofit/>
          </a:bodyPr>
          <a:lstStyle/>
          <a:p>
            <a:pPr>
              <a:lnSpc>
                <a:spcPct val="107000"/>
              </a:lnSpc>
              <a:spcBef>
                <a:spcPts val="600"/>
              </a:spcBef>
              <a:spcAft>
                <a:spcPts val="600"/>
              </a:spcAft>
            </a:pPr>
            <a:r>
              <a:rPr lang="en-US" dirty="0"/>
              <a:t>Line 32. For medical research using </a:t>
            </a:r>
            <a:r>
              <a:rPr lang="en-US" dirty="0" err="1"/>
              <a:t>identifable</a:t>
            </a:r>
            <a:r>
              <a:rPr lang="en-US" dirty="0"/>
              <a:t> human material or data, such as research on material or data contained in biobanks or similar repositories, physicians must seek informed consent for its collection, storage and/or reuse. There may be exceptional situations where consent would be </a:t>
            </a:r>
            <a:r>
              <a:rPr lang="en-US" dirty="0">
                <a:highlight>
                  <a:srgbClr val="FFFF00"/>
                </a:highlight>
              </a:rPr>
              <a:t>impossible or impracticable to obtain</a:t>
            </a:r>
            <a:r>
              <a:rPr lang="en-US" dirty="0"/>
              <a:t> for such research. In such situations the research may be done only after consideration and approval of a research ethics committee.</a:t>
            </a:r>
            <a:endParaRPr lang="en-ZA" dirty="0"/>
          </a:p>
        </p:txBody>
      </p:sp>
    </p:spTree>
    <p:extLst>
      <p:ext uri="{BB962C8B-B14F-4D97-AF65-F5344CB8AC3E}">
        <p14:creationId xmlns:p14="http://schemas.microsoft.com/office/powerpoint/2010/main" val="2421139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26D62-5476-4350-33DC-F4BA6B5161F0}"/>
              </a:ext>
            </a:extLst>
          </p:cNvPr>
          <p:cNvSpPr>
            <a:spLocks noGrp="1"/>
          </p:cNvSpPr>
          <p:nvPr>
            <p:ph type="title"/>
          </p:nvPr>
        </p:nvSpPr>
        <p:spPr/>
        <p:txBody>
          <a:bodyPr/>
          <a:lstStyle/>
          <a:p>
            <a:r>
              <a:rPr lang="en-ZA" dirty="0"/>
              <a:t>CIOMS: International Ethical Guidelines for Biomedical Research </a:t>
            </a:r>
          </a:p>
        </p:txBody>
      </p:sp>
      <p:sp>
        <p:nvSpPr>
          <p:cNvPr id="3" name="Content Placeholder 2">
            <a:extLst>
              <a:ext uri="{FF2B5EF4-FFF2-40B4-BE49-F238E27FC236}">
                <a16:creationId xmlns:a16="http://schemas.microsoft.com/office/drawing/2014/main" id="{C271E3A8-1C75-3F49-09D3-A652C121AD6A}"/>
              </a:ext>
            </a:extLst>
          </p:cNvPr>
          <p:cNvSpPr>
            <a:spLocks noGrp="1"/>
          </p:cNvSpPr>
          <p:nvPr>
            <p:ph idx="1"/>
          </p:nvPr>
        </p:nvSpPr>
        <p:spPr/>
        <p:txBody>
          <a:bodyPr>
            <a:normAutofit fontScale="85000" lnSpcReduction="20000"/>
          </a:bodyPr>
          <a:lstStyle/>
          <a:p>
            <a:r>
              <a:rPr lang="en-ZA" dirty="0">
                <a:latin typeface="Calibri" panose="020F0502020204030204" pitchFamily="34" charset="0"/>
                <a:ea typeface="Calibri" panose="020F0502020204030204" pitchFamily="34" charset="0"/>
                <a:cs typeface="Arial" panose="020B0604020202020204" pitchFamily="34" charset="0"/>
              </a:rPr>
              <a:t>Guideline 4: </a:t>
            </a:r>
          </a:p>
          <a:p>
            <a:r>
              <a:rPr lang="en-US" dirty="0"/>
              <a:t>Use of medical records and biological specimens. Medical records and biological specimens taken in the course of clinical care </a:t>
            </a:r>
            <a:r>
              <a:rPr lang="en-US" dirty="0">
                <a:highlight>
                  <a:srgbClr val="FFFF00"/>
                </a:highlight>
              </a:rPr>
              <a:t>may be used for research without the consent of the patients/subjects only if an ethical review committee has determined that the research poses minimal risk, that the rights or interests of the patients will not be violated, that their privacy and confidentiality or anonymity are assured, and that the research is designed to answer an important question and would be impracticable if the requirement for informed consent were to be imposed. </a:t>
            </a:r>
            <a:r>
              <a:rPr lang="en-US" dirty="0"/>
              <a:t>Patients have a right to know that their records or specimens may be used for research. Refusal or reluctance of individuals to agree to participate would not be evidence of impracticability sufficient to warrant waiving informed consent. Records and specimens of individuals who have specifically rejected such uses in the past may be used only in the case of public health emergencies. (See Guideline 18 Commentary, Confidentiality between physician and patient)</a:t>
            </a:r>
            <a:endParaRPr lang="en-ZA"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258630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2DC2F-DB5D-1DE8-F47B-88B6271F0F48}"/>
              </a:ext>
            </a:extLst>
          </p:cNvPr>
          <p:cNvSpPr>
            <a:spLocks noGrp="1"/>
          </p:cNvSpPr>
          <p:nvPr>
            <p:ph type="title"/>
          </p:nvPr>
        </p:nvSpPr>
        <p:spPr/>
        <p:txBody>
          <a:bodyPr/>
          <a:lstStyle/>
          <a:p>
            <a:r>
              <a:rPr lang="en-ZA" dirty="0"/>
              <a:t>POPIA</a:t>
            </a:r>
          </a:p>
        </p:txBody>
      </p:sp>
      <p:sp>
        <p:nvSpPr>
          <p:cNvPr id="3" name="Content Placeholder 2">
            <a:extLst>
              <a:ext uri="{FF2B5EF4-FFF2-40B4-BE49-F238E27FC236}">
                <a16:creationId xmlns:a16="http://schemas.microsoft.com/office/drawing/2014/main" id="{136772B7-B5BF-2CB1-D073-0ED9B8D216BD}"/>
              </a:ext>
            </a:extLst>
          </p:cNvPr>
          <p:cNvSpPr>
            <a:spLocks noGrp="1"/>
          </p:cNvSpPr>
          <p:nvPr>
            <p:ph idx="1"/>
          </p:nvPr>
        </p:nvSpPr>
        <p:spPr>
          <a:xfrm>
            <a:off x="699796" y="1334278"/>
            <a:ext cx="10654004" cy="4842685"/>
          </a:xfrm>
        </p:spPr>
        <p:txBody>
          <a:bodyPr>
            <a:normAutofit fontScale="32500" lnSpcReduction="20000"/>
          </a:bodyPr>
          <a:lstStyle/>
          <a:p>
            <a:pPr marL="0" indent="0">
              <a:lnSpc>
                <a:spcPct val="107000"/>
              </a:lnSpc>
              <a:spcBef>
                <a:spcPts val="600"/>
              </a:spcBef>
              <a:spcAft>
                <a:spcPts val="600"/>
              </a:spcAft>
              <a:buNone/>
              <a:defRPr/>
            </a:pPr>
            <a:r>
              <a:rPr lang="en-ZA" sz="3500" b="1" i="0" dirty="0">
                <a:effectLst/>
              </a:rPr>
              <a:t>Section 27 General authorisation concerning special personal information</a:t>
            </a:r>
          </a:p>
          <a:p>
            <a:pPr marL="0" indent="0">
              <a:lnSpc>
                <a:spcPct val="107000"/>
              </a:lnSpc>
              <a:spcBef>
                <a:spcPts val="600"/>
              </a:spcBef>
              <a:spcAft>
                <a:spcPts val="600"/>
              </a:spcAft>
              <a:buNone/>
              <a:defRPr/>
            </a:pPr>
            <a:r>
              <a:rPr lang="en-ZA" sz="3500" i="0" dirty="0">
                <a:effectLst/>
              </a:rPr>
              <a:t>1. </a:t>
            </a:r>
            <a:r>
              <a:rPr lang="en-US" sz="3500" i="0" dirty="0">
                <a:effectLst/>
              </a:rPr>
              <a:t>The prohibition </a:t>
            </a:r>
            <a:r>
              <a:rPr lang="en-US" sz="3500" b="0" i="0" dirty="0">
                <a:solidFill>
                  <a:srgbClr val="333333"/>
                </a:solidFill>
                <a:effectLst/>
              </a:rPr>
              <a:t>on processing personal information, as referred to in section </a:t>
            </a:r>
            <a:r>
              <a:rPr lang="en-US" sz="3500" b="0" i="0" u="none" strike="noStrike" dirty="0">
                <a:solidFill>
                  <a:srgbClr val="00794C"/>
                </a:solidFill>
                <a:effectLst/>
                <a:hlinkClick r:id="rId2"/>
              </a:rPr>
              <a:t>26</a:t>
            </a:r>
            <a:r>
              <a:rPr lang="en-US" sz="3500" b="0" i="0" dirty="0">
                <a:solidFill>
                  <a:srgbClr val="333333"/>
                </a:solidFill>
                <a:effectLst/>
              </a:rPr>
              <a:t>, does not apply if the—</a:t>
            </a:r>
          </a:p>
          <a:p>
            <a:pPr marL="0" indent="0" algn="l" fontAlgn="base">
              <a:buNone/>
            </a:pPr>
            <a:r>
              <a:rPr lang="en-US" sz="3500" b="0" i="0" dirty="0">
                <a:solidFill>
                  <a:srgbClr val="333333"/>
                </a:solidFill>
                <a:effectLst/>
              </a:rPr>
              <a:t>d. processing is for historical, statistical or research purposes to the extent that—</a:t>
            </a:r>
          </a:p>
          <a:p>
            <a:pPr marL="971550" lvl="1" indent="-514350" algn="l" fontAlgn="base">
              <a:buAutoNum type="romanLcPeriod"/>
            </a:pPr>
            <a:r>
              <a:rPr lang="en-US" sz="3500" b="0" i="0" dirty="0">
                <a:solidFill>
                  <a:srgbClr val="333333"/>
                </a:solidFill>
                <a:effectLst/>
              </a:rPr>
              <a:t>the purpose serves a public interest and the processing is necessary for the purpose concerned; or</a:t>
            </a:r>
          </a:p>
          <a:p>
            <a:pPr marL="971550" lvl="1" indent="-514350" algn="l" fontAlgn="base">
              <a:buAutoNum type="romanLcPeriod"/>
            </a:pPr>
            <a:r>
              <a:rPr lang="en-US" sz="3500" b="0" i="0" dirty="0">
                <a:solidFill>
                  <a:srgbClr val="333333"/>
                </a:solidFill>
                <a:effectLst/>
              </a:rPr>
              <a:t>it appears to be impossible or would involve a disproportionate effort to ask for consent,4</a:t>
            </a:r>
          </a:p>
          <a:p>
            <a:pPr marL="971550" lvl="1" indent="-514350" algn="l" fontAlgn="base">
              <a:buAutoNum type="romanLcPeriod"/>
            </a:pPr>
            <a:r>
              <a:rPr lang="en-US" sz="3500" b="0" i="0" dirty="0">
                <a:solidFill>
                  <a:srgbClr val="333333"/>
                </a:solidFill>
                <a:effectLst/>
              </a:rPr>
              <a:t>and sufficient guarantees are provided for to ensure that the processing does not adversely affect the individual privacy of the data subject to a disproportionate extent;</a:t>
            </a:r>
            <a:endParaRPr lang="en-ZA" sz="3500" i="0" dirty="0">
              <a:solidFill>
                <a:srgbClr val="333333"/>
              </a:solidFill>
              <a:effectLst/>
            </a:endParaRPr>
          </a:p>
          <a:p>
            <a:pPr marL="0" indent="0">
              <a:lnSpc>
                <a:spcPct val="107000"/>
              </a:lnSpc>
              <a:spcBef>
                <a:spcPts val="600"/>
              </a:spcBef>
              <a:spcAft>
                <a:spcPts val="600"/>
              </a:spcAft>
              <a:buNone/>
            </a:pPr>
            <a:r>
              <a:rPr lang="en-US" sz="3500" b="1" dirty="0">
                <a:effectLst/>
              </a:rPr>
              <a:t>Section 6 Exclusions</a:t>
            </a:r>
          </a:p>
          <a:p>
            <a:pPr marL="0" indent="0">
              <a:lnSpc>
                <a:spcPct val="107000"/>
              </a:lnSpc>
              <a:spcBef>
                <a:spcPts val="600"/>
              </a:spcBef>
              <a:spcAft>
                <a:spcPts val="600"/>
              </a:spcAft>
              <a:buNone/>
            </a:pPr>
            <a:r>
              <a:rPr lang="en-US" sz="3500" dirty="0">
                <a:solidFill>
                  <a:srgbClr val="333333"/>
                </a:solidFill>
              </a:rPr>
              <a:t>1. </a:t>
            </a:r>
            <a:r>
              <a:rPr lang="en-US" sz="3500" b="0" i="0" dirty="0">
                <a:solidFill>
                  <a:srgbClr val="333333"/>
                </a:solidFill>
                <a:effectLst/>
              </a:rPr>
              <a:t>This Act does not apply to the processing of personal information—</a:t>
            </a:r>
          </a:p>
          <a:p>
            <a:pPr marL="457200" lvl="1" indent="0" algn="l" fontAlgn="base">
              <a:buNone/>
            </a:pPr>
            <a:r>
              <a:rPr lang="en-US" sz="3500" b="0" i="0" dirty="0">
                <a:solidFill>
                  <a:srgbClr val="333333"/>
                </a:solidFill>
                <a:effectLst/>
              </a:rPr>
              <a:t>b) that has been de-identified to the extent that it cannot be re-identified again;</a:t>
            </a:r>
          </a:p>
          <a:p>
            <a:pPr marL="0" indent="0" fontAlgn="base">
              <a:buNone/>
            </a:pPr>
            <a:r>
              <a:rPr lang="en-US" sz="3400" b="1" i="0" dirty="0">
                <a:solidFill>
                  <a:srgbClr val="333333"/>
                </a:solidFill>
                <a:effectLst/>
              </a:rPr>
              <a:t>Section 15 Further processing to be compatible with purpose of collection</a:t>
            </a:r>
          </a:p>
          <a:p>
            <a:pPr marL="457200" lvl="1" indent="0" algn="l" fontAlgn="base">
              <a:buNone/>
            </a:pPr>
            <a:r>
              <a:rPr lang="en-US" sz="3500" b="0" i="0" dirty="0">
                <a:solidFill>
                  <a:srgbClr val="333333"/>
                </a:solidFill>
                <a:effectLst/>
              </a:rPr>
              <a:t>3. The further processing of personal information is not incompatible with the purpose of collection if—</a:t>
            </a:r>
            <a:endParaRPr lang="en-US" sz="3500" b="1" i="0" dirty="0">
              <a:solidFill>
                <a:srgbClr val="333333"/>
              </a:solidFill>
              <a:effectLst/>
            </a:endParaRPr>
          </a:p>
          <a:p>
            <a:pPr marL="457200" lvl="1" indent="0" fontAlgn="base">
              <a:buNone/>
            </a:pPr>
            <a:r>
              <a:rPr lang="en-US" sz="3500" b="0" i="0" dirty="0">
                <a:solidFill>
                  <a:srgbClr val="333333"/>
                </a:solidFill>
                <a:effectLst/>
              </a:rPr>
              <a:t>e) the information is used for historical, statistical or research purposes and the responsible party ensures that the further processing is carried out solely for such purposes and will not be published in an identifiable form; or</a:t>
            </a:r>
          </a:p>
          <a:p>
            <a:pPr marL="0" indent="0" fontAlgn="base">
              <a:buNone/>
            </a:pPr>
            <a:r>
              <a:rPr lang="en-US" sz="3400" b="1" i="0" dirty="0">
                <a:solidFill>
                  <a:srgbClr val="333333"/>
                </a:solidFill>
                <a:effectLst/>
              </a:rPr>
              <a:t>Sectio</a:t>
            </a:r>
            <a:r>
              <a:rPr lang="en-US" sz="3400" b="1" dirty="0">
                <a:solidFill>
                  <a:srgbClr val="333333"/>
                </a:solidFill>
              </a:rPr>
              <a:t>n 18: Notification to data subject when collecting personal information </a:t>
            </a:r>
          </a:p>
          <a:p>
            <a:pPr marL="457200" lvl="1" indent="0" algn="l" fontAlgn="base">
              <a:buNone/>
            </a:pPr>
            <a:r>
              <a:rPr lang="en-US" sz="3500" b="0" i="0" dirty="0">
                <a:solidFill>
                  <a:srgbClr val="333333"/>
                </a:solidFill>
                <a:effectLst/>
              </a:rPr>
              <a:t>4. It is not necessary for a responsible party to comply with subsection (1) if—</a:t>
            </a:r>
          </a:p>
          <a:p>
            <a:pPr marL="0" indent="0" algn="l" fontAlgn="base">
              <a:buNone/>
            </a:pPr>
            <a:r>
              <a:rPr lang="en-US" sz="3500" b="0" i="0" dirty="0">
                <a:solidFill>
                  <a:srgbClr val="333333"/>
                </a:solidFill>
                <a:effectLst/>
              </a:rPr>
              <a:t>f) the information will—</a:t>
            </a:r>
          </a:p>
          <a:p>
            <a:pPr marL="457200" lvl="1" indent="0" algn="l" fontAlgn="base">
              <a:buNone/>
            </a:pPr>
            <a:r>
              <a:rPr lang="en-US" sz="3500" b="0" i="0" dirty="0">
                <a:solidFill>
                  <a:srgbClr val="333333"/>
                </a:solidFill>
                <a:effectLst/>
              </a:rPr>
              <a:t>i. not be used in a form in which the data subject may be identified; or</a:t>
            </a:r>
          </a:p>
          <a:p>
            <a:pPr marL="457200" lvl="1" indent="0" algn="l" fontAlgn="base">
              <a:buNone/>
            </a:pPr>
            <a:r>
              <a:rPr lang="en-US" sz="3500" b="0" i="0" dirty="0">
                <a:solidFill>
                  <a:srgbClr val="333333"/>
                </a:solidFill>
                <a:effectLst/>
              </a:rPr>
              <a:t>ii. be used for historical, statistical or research purposes.</a:t>
            </a:r>
          </a:p>
          <a:p>
            <a:pPr marL="742950" lvl="1" indent="-285750" algn="l" fontAlgn="base">
              <a:buFont typeface="+mj-lt"/>
              <a:buAutoNum type="arabicPeriod"/>
            </a:pPr>
            <a:endParaRPr lang="en-US" sz="3500" dirty="0">
              <a:solidFill>
                <a:srgbClr val="333333"/>
              </a:solidFill>
            </a:endParaRPr>
          </a:p>
          <a:p>
            <a:pPr marL="0" indent="0" fontAlgn="base">
              <a:buNone/>
            </a:pPr>
            <a:r>
              <a:rPr lang="en-US" sz="3400" b="1" i="0" dirty="0">
                <a:solidFill>
                  <a:srgbClr val="333333"/>
                </a:solidFill>
                <a:effectLst/>
              </a:rPr>
              <a:t>Section 14 Retention and restriction of records</a:t>
            </a:r>
          </a:p>
          <a:p>
            <a:pPr marL="457200" lvl="1" indent="0" fontAlgn="base">
              <a:buNone/>
            </a:pPr>
            <a:r>
              <a:rPr lang="en-US" sz="3500" dirty="0">
                <a:solidFill>
                  <a:srgbClr val="333333"/>
                </a:solidFill>
              </a:rPr>
              <a:t>2) </a:t>
            </a:r>
            <a:r>
              <a:rPr lang="en-US" sz="3500" i="0" dirty="0">
                <a:solidFill>
                  <a:srgbClr val="333333"/>
                </a:solidFill>
                <a:effectLst/>
              </a:rPr>
              <a:t>Records </a:t>
            </a:r>
            <a:r>
              <a:rPr lang="en-US" sz="3500" b="0" i="0" dirty="0">
                <a:solidFill>
                  <a:srgbClr val="333333"/>
                </a:solidFill>
                <a:effectLst/>
              </a:rPr>
              <a:t>of personal information may be retained for periods in excess of those contemplated in subsection (1) for historical, statistical or research purposes if the responsible party has established appropriate safeguards against the records being used for any other purposes.</a:t>
            </a:r>
          </a:p>
          <a:p>
            <a:pPr marL="457200" lvl="1" indent="0" fontAlgn="base">
              <a:buNone/>
            </a:pPr>
            <a:endParaRPr lang="en-US" b="1" i="0" dirty="0">
              <a:solidFill>
                <a:srgbClr val="333333"/>
              </a:solidFill>
              <a:effectLst/>
              <a:latin typeface="Noto Serif" panose="02020600060500020200" pitchFamily="18" charset="0"/>
            </a:endParaRPr>
          </a:p>
          <a:p>
            <a:pPr marL="457200" lvl="1" indent="0" algn="l" fontAlgn="base">
              <a:buNone/>
            </a:pPr>
            <a:endParaRPr lang="en-US" b="0" i="0" dirty="0">
              <a:solidFill>
                <a:srgbClr val="333333"/>
              </a:solidFill>
              <a:effectLst/>
              <a:latin typeface="Helvetica Neue"/>
            </a:endParaRPr>
          </a:p>
          <a:p>
            <a:pPr marL="457200" lvl="1" indent="0">
              <a:lnSpc>
                <a:spcPct val="107000"/>
              </a:lnSpc>
              <a:spcBef>
                <a:spcPts val="600"/>
              </a:spcBef>
              <a:spcAft>
                <a:spcPts val="600"/>
              </a:spcAft>
              <a:buNone/>
            </a:pPr>
            <a:endParaRPr lang="en-ZA" sz="1400" dirty="0">
              <a:latin typeface="Calibri" panose="020F0502020204030204" pitchFamily="34" charset="0"/>
              <a:ea typeface="Calibri" panose="020F0502020204030204" pitchFamily="34" charset="0"/>
              <a:cs typeface="Arial" panose="020B0604020202020204" pitchFamily="34" charset="0"/>
            </a:endParaRPr>
          </a:p>
          <a:p>
            <a:endParaRPr lang="en-ZA" dirty="0"/>
          </a:p>
        </p:txBody>
      </p:sp>
    </p:spTree>
    <p:extLst>
      <p:ext uri="{BB962C8B-B14F-4D97-AF65-F5344CB8AC3E}">
        <p14:creationId xmlns:p14="http://schemas.microsoft.com/office/powerpoint/2010/main" val="3248459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77D2F-232B-E223-C96F-33A65AFD5041}"/>
              </a:ext>
            </a:extLst>
          </p:cNvPr>
          <p:cNvSpPr>
            <a:spLocks noGrp="1"/>
          </p:cNvSpPr>
          <p:nvPr>
            <p:ph type="title"/>
          </p:nvPr>
        </p:nvSpPr>
        <p:spPr/>
        <p:txBody>
          <a:bodyPr/>
          <a:lstStyle/>
          <a:p>
            <a:r>
              <a:rPr lang="en-ZA" dirty="0"/>
              <a:t>POPIA definitions </a:t>
            </a:r>
          </a:p>
        </p:txBody>
      </p:sp>
      <p:sp>
        <p:nvSpPr>
          <p:cNvPr id="3" name="Content Placeholder 2">
            <a:extLst>
              <a:ext uri="{FF2B5EF4-FFF2-40B4-BE49-F238E27FC236}">
                <a16:creationId xmlns:a16="http://schemas.microsoft.com/office/drawing/2014/main" id="{9483BCE4-6553-DDC9-EB84-C574CA1D2696}"/>
              </a:ext>
            </a:extLst>
          </p:cNvPr>
          <p:cNvSpPr>
            <a:spLocks noGrp="1"/>
          </p:cNvSpPr>
          <p:nvPr>
            <p:ph idx="1"/>
          </p:nvPr>
        </p:nvSpPr>
        <p:spPr/>
        <p:txBody>
          <a:bodyPr>
            <a:normAutofit fontScale="77500" lnSpcReduction="20000"/>
          </a:bodyPr>
          <a:lstStyle/>
          <a:p>
            <a:r>
              <a:rPr lang="en-US" b="0" i="0" dirty="0">
                <a:solidFill>
                  <a:srgbClr val="333333"/>
                </a:solidFill>
                <a:effectLst/>
                <a:latin typeface="Helvetica Neue"/>
              </a:rPr>
              <a:t>‘‘</a:t>
            </a:r>
            <a:r>
              <a:rPr lang="en-US" b="1" i="0" dirty="0">
                <a:solidFill>
                  <a:srgbClr val="333333"/>
                </a:solidFill>
                <a:effectLst/>
                <a:latin typeface="Helvetica Neue"/>
              </a:rPr>
              <a:t>de-identify</a:t>
            </a:r>
            <a:r>
              <a:rPr lang="en-US" b="0" i="0" dirty="0">
                <a:solidFill>
                  <a:srgbClr val="333333"/>
                </a:solidFill>
                <a:effectLst/>
                <a:latin typeface="Helvetica Neue"/>
              </a:rPr>
              <a:t>’’, in relation to personal information of a data subject, means to delete any information that—</a:t>
            </a:r>
            <a:br>
              <a:rPr lang="en-US" dirty="0"/>
            </a:br>
            <a:r>
              <a:rPr lang="en-US" b="0" i="0" dirty="0">
                <a:solidFill>
                  <a:srgbClr val="333333"/>
                </a:solidFill>
                <a:effectLst/>
                <a:latin typeface="Helvetica Neue"/>
              </a:rPr>
              <a:t>(a) identifies the data subject;</a:t>
            </a:r>
            <a:br>
              <a:rPr lang="en-US" dirty="0"/>
            </a:br>
            <a:r>
              <a:rPr lang="en-US" b="0" i="0" dirty="0">
                <a:solidFill>
                  <a:srgbClr val="333333"/>
                </a:solidFill>
                <a:effectLst/>
                <a:latin typeface="Helvetica Neue"/>
              </a:rPr>
              <a:t>(b) can be used or manipulated by a reasonably foreseeable method to identify the data subject; or</a:t>
            </a:r>
            <a:br>
              <a:rPr lang="en-US" dirty="0"/>
            </a:br>
            <a:r>
              <a:rPr lang="en-US" b="0" i="0" dirty="0">
                <a:solidFill>
                  <a:srgbClr val="333333"/>
                </a:solidFill>
                <a:effectLst/>
                <a:latin typeface="Helvetica Neue"/>
              </a:rPr>
              <a:t>(c) can be linked by a reasonably foreseeable method to other information that identifies the data subject,</a:t>
            </a:r>
          </a:p>
          <a:p>
            <a:endParaRPr lang="en-US" b="0" i="0" dirty="0">
              <a:solidFill>
                <a:srgbClr val="333333"/>
              </a:solidFill>
              <a:effectLst/>
              <a:latin typeface="Helvetica Neue"/>
            </a:endParaRPr>
          </a:p>
          <a:p>
            <a:r>
              <a:rPr lang="en-US" b="1" i="0" dirty="0">
                <a:solidFill>
                  <a:srgbClr val="333333"/>
                </a:solidFill>
                <a:effectLst/>
                <a:latin typeface="Helvetica Neue"/>
              </a:rPr>
              <a:t>‘‘re-identify’’</a:t>
            </a:r>
            <a:r>
              <a:rPr lang="en-US" b="0" i="0" dirty="0">
                <a:solidFill>
                  <a:srgbClr val="333333"/>
                </a:solidFill>
                <a:effectLst/>
                <a:latin typeface="Helvetica Neue"/>
              </a:rPr>
              <a:t>, in relation to personal information of a data subject, means to resurrect any information that has been de-identified, that—</a:t>
            </a:r>
            <a:br>
              <a:rPr lang="en-US" dirty="0"/>
            </a:br>
            <a:r>
              <a:rPr lang="en-US" b="0" i="0" dirty="0">
                <a:solidFill>
                  <a:srgbClr val="333333"/>
                </a:solidFill>
                <a:effectLst/>
                <a:latin typeface="Helvetica Neue"/>
              </a:rPr>
              <a:t>(a) identifies the data subject;</a:t>
            </a:r>
            <a:br>
              <a:rPr lang="en-US" dirty="0"/>
            </a:br>
            <a:r>
              <a:rPr lang="en-US" b="0" i="0" dirty="0">
                <a:solidFill>
                  <a:srgbClr val="333333"/>
                </a:solidFill>
                <a:effectLst/>
                <a:latin typeface="Helvetica Neue"/>
              </a:rPr>
              <a:t>(b) can be used or manipulated by a reasonably foreseeable method to identify the data subject; or</a:t>
            </a:r>
            <a:br>
              <a:rPr lang="en-US" dirty="0"/>
            </a:br>
            <a:r>
              <a:rPr lang="en-US" b="0" i="0" dirty="0">
                <a:solidFill>
                  <a:srgbClr val="333333"/>
                </a:solidFill>
                <a:effectLst/>
                <a:latin typeface="Helvetica Neue"/>
              </a:rPr>
              <a:t>(c) can be linked by a reasonably foreseeable method to other information that identifies the data subject, and ‘‘</a:t>
            </a:r>
            <a:r>
              <a:rPr lang="en-US" b="1" i="0" dirty="0">
                <a:solidFill>
                  <a:srgbClr val="333333"/>
                </a:solidFill>
                <a:effectLst/>
                <a:latin typeface="Helvetica Neue"/>
              </a:rPr>
              <a:t>re-identified</a:t>
            </a:r>
            <a:r>
              <a:rPr lang="en-US" b="0" i="0" dirty="0">
                <a:solidFill>
                  <a:srgbClr val="333333"/>
                </a:solidFill>
                <a:effectLst/>
                <a:latin typeface="Helvetica Neue"/>
              </a:rPr>
              <a:t>’’ has a corresponding meaning;</a:t>
            </a:r>
          </a:p>
        </p:txBody>
      </p:sp>
    </p:spTree>
    <p:extLst>
      <p:ext uri="{BB962C8B-B14F-4D97-AF65-F5344CB8AC3E}">
        <p14:creationId xmlns:p14="http://schemas.microsoft.com/office/powerpoint/2010/main" val="1536213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9AECE-7921-8E1F-761D-6183A12EAC82}"/>
              </a:ext>
            </a:extLst>
          </p:cNvPr>
          <p:cNvSpPr>
            <a:spLocks noGrp="1"/>
          </p:cNvSpPr>
          <p:nvPr>
            <p:ph type="title"/>
          </p:nvPr>
        </p:nvSpPr>
        <p:spPr/>
        <p:txBody>
          <a:bodyPr/>
          <a:lstStyle/>
          <a:p>
            <a:r>
              <a:rPr lang="en-ZA" dirty="0"/>
              <a:t>POPIA definitions </a:t>
            </a:r>
          </a:p>
        </p:txBody>
      </p:sp>
      <p:sp>
        <p:nvSpPr>
          <p:cNvPr id="3" name="Content Placeholder 2">
            <a:extLst>
              <a:ext uri="{FF2B5EF4-FFF2-40B4-BE49-F238E27FC236}">
                <a16:creationId xmlns:a16="http://schemas.microsoft.com/office/drawing/2014/main" id="{7930D9B1-EBCB-1407-18C9-41DD7281ACE6}"/>
              </a:ext>
            </a:extLst>
          </p:cNvPr>
          <p:cNvSpPr>
            <a:spLocks noGrp="1"/>
          </p:cNvSpPr>
          <p:nvPr>
            <p:ph idx="1"/>
          </p:nvPr>
        </p:nvSpPr>
        <p:spPr/>
        <p:txBody>
          <a:bodyPr>
            <a:normAutofit fontScale="62500" lnSpcReduction="20000"/>
          </a:bodyPr>
          <a:lstStyle/>
          <a:p>
            <a:r>
              <a:rPr lang="en-US" b="1" i="0" dirty="0">
                <a:solidFill>
                  <a:srgbClr val="333333"/>
                </a:solidFill>
                <a:effectLst/>
                <a:latin typeface="Helvetica Neue"/>
              </a:rPr>
              <a:t>‘‘</a:t>
            </a:r>
            <a:r>
              <a:rPr lang="en-US" b="1" i="0" u="none" strike="noStrike" dirty="0">
                <a:solidFill>
                  <a:srgbClr val="00794C"/>
                </a:solidFill>
                <a:effectLst/>
                <a:latin typeface="inherit"/>
                <a:hlinkClick r:id="rId2"/>
              </a:rPr>
              <a:t>personal information</a:t>
            </a:r>
            <a:r>
              <a:rPr lang="en-US" b="1" i="0" dirty="0">
                <a:solidFill>
                  <a:srgbClr val="333333"/>
                </a:solidFill>
                <a:effectLst/>
                <a:latin typeface="Helvetica Neue"/>
              </a:rPr>
              <a:t>’’</a:t>
            </a:r>
            <a:r>
              <a:rPr lang="en-US" b="0" i="0" dirty="0">
                <a:solidFill>
                  <a:srgbClr val="333333"/>
                </a:solidFill>
                <a:effectLst/>
                <a:latin typeface="Helvetica Neue"/>
              </a:rPr>
              <a:t> means information relating to an identifiable, living, natural person, and where it is applicable, an identifiable, existing juristic person, including, but not limited to—</a:t>
            </a:r>
            <a:br>
              <a:rPr lang="en-US" dirty="0"/>
            </a:br>
            <a:r>
              <a:rPr lang="en-US" b="0" i="0" dirty="0">
                <a:solidFill>
                  <a:srgbClr val="333333"/>
                </a:solidFill>
                <a:effectLst/>
                <a:latin typeface="Helvetica Neue"/>
              </a:rPr>
              <a:t>(a) information relating to the race, gender, sex, pregnancy, marital status, national, ethnic or social origin, </a:t>
            </a:r>
            <a:r>
              <a:rPr lang="en-US" b="0" i="0" dirty="0" err="1">
                <a:solidFill>
                  <a:srgbClr val="333333"/>
                </a:solidFill>
                <a:effectLst/>
                <a:latin typeface="Helvetica Neue"/>
              </a:rPr>
              <a:t>colour</a:t>
            </a:r>
            <a:r>
              <a:rPr lang="en-US" b="0" i="0" dirty="0">
                <a:solidFill>
                  <a:srgbClr val="333333"/>
                </a:solidFill>
                <a:effectLst/>
                <a:latin typeface="Helvetica Neue"/>
              </a:rPr>
              <a:t>, sexual orientation, age, physical or mental health, well-being, disability, religion, conscience, belief, culture, language and birth of the person;</a:t>
            </a:r>
            <a:br>
              <a:rPr lang="en-US" dirty="0"/>
            </a:br>
            <a:r>
              <a:rPr lang="en-US" b="0" i="0" dirty="0">
                <a:solidFill>
                  <a:srgbClr val="333333"/>
                </a:solidFill>
                <a:effectLst/>
                <a:latin typeface="Helvetica Neue"/>
              </a:rPr>
              <a:t>(b) information relating to the education or the medical, financial, criminal or employment history of the person;</a:t>
            </a:r>
            <a:br>
              <a:rPr lang="en-US" dirty="0"/>
            </a:br>
            <a:r>
              <a:rPr lang="en-US" b="0" i="0" dirty="0">
                <a:solidFill>
                  <a:srgbClr val="333333"/>
                </a:solidFill>
                <a:effectLst/>
                <a:latin typeface="Helvetica Neue"/>
              </a:rPr>
              <a:t>(c) any identifying number, symbol, e-mail address, physical address, telephone number, location information, online identifier or other particular assignment to the person;</a:t>
            </a:r>
            <a:br>
              <a:rPr lang="en-US" dirty="0"/>
            </a:br>
            <a:r>
              <a:rPr lang="en-US" b="0" i="0" dirty="0">
                <a:solidFill>
                  <a:srgbClr val="333333"/>
                </a:solidFill>
                <a:effectLst/>
                <a:latin typeface="Helvetica Neue"/>
              </a:rPr>
              <a:t>(d) the biometric information of the person;</a:t>
            </a:r>
            <a:br>
              <a:rPr lang="en-US" dirty="0"/>
            </a:br>
            <a:r>
              <a:rPr lang="en-US" b="0" i="0" dirty="0">
                <a:solidFill>
                  <a:srgbClr val="333333"/>
                </a:solidFill>
                <a:effectLst/>
                <a:latin typeface="Helvetica Neue"/>
              </a:rPr>
              <a:t>(e) the personal opinions, views or preferences of the person;</a:t>
            </a:r>
            <a:br>
              <a:rPr lang="en-US" dirty="0"/>
            </a:br>
            <a:r>
              <a:rPr lang="en-US" b="0" i="0" dirty="0">
                <a:solidFill>
                  <a:srgbClr val="333333"/>
                </a:solidFill>
                <a:effectLst/>
                <a:latin typeface="Helvetica Neue"/>
              </a:rPr>
              <a:t>(f) correspondence sent by the person that is implicitly or explicitly of a private or confidential nature or further correspondence that would reveal the contents of the original correspondence;</a:t>
            </a:r>
            <a:br>
              <a:rPr lang="en-US" dirty="0"/>
            </a:br>
            <a:r>
              <a:rPr lang="en-US" b="0" i="0" dirty="0">
                <a:solidFill>
                  <a:srgbClr val="333333"/>
                </a:solidFill>
                <a:effectLst/>
                <a:latin typeface="Helvetica Neue"/>
              </a:rPr>
              <a:t>(g) the views or opinions of another individual about the person; and</a:t>
            </a:r>
            <a:br>
              <a:rPr lang="en-US" dirty="0"/>
            </a:br>
            <a:r>
              <a:rPr lang="en-US" b="0" i="0" dirty="0">
                <a:solidFill>
                  <a:srgbClr val="333333"/>
                </a:solidFill>
                <a:effectLst/>
                <a:latin typeface="Helvetica Neue"/>
              </a:rPr>
              <a:t>(h) the name of the person if it appears with other personal information relating to the person or if the disclosure of the name itself would reveal information about the person;</a:t>
            </a:r>
            <a:br>
              <a:rPr lang="en-US" dirty="0"/>
            </a:br>
            <a:r>
              <a:rPr lang="en-US" b="1" i="0" dirty="0">
                <a:solidFill>
                  <a:srgbClr val="333333"/>
                </a:solidFill>
                <a:effectLst/>
                <a:latin typeface="Helvetica Neue"/>
              </a:rPr>
              <a:t>‘‘prescribed’’</a:t>
            </a:r>
            <a:r>
              <a:rPr lang="en-US" b="0" i="0" dirty="0">
                <a:solidFill>
                  <a:srgbClr val="333333"/>
                </a:solidFill>
                <a:effectLst/>
                <a:latin typeface="Helvetica Neue"/>
              </a:rPr>
              <a:t> means prescribed by regulation or by a </a:t>
            </a:r>
            <a:r>
              <a:rPr lang="en-US" b="0" i="0" u="none" strike="noStrike" dirty="0">
                <a:solidFill>
                  <a:srgbClr val="00794C"/>
                </a:solidFill>
                <a:effectLst/>
                <a:latin typeface="Helvetica Neue"/>
                <a:hlinkClick r:id="rId3" tooltip="Chapter 7 Codes of Conduct"/>
              </a:rPr>
              <a:t>code of conduct</a:t>
            </a:r>
            <a:r>
              <a:rPr lang="en-US" b="0" i="0" dirty="0">
                <a:solidFill>
                  <a:srgbClr val="333333"/>
                </a:solidFill>
                <a:effectLst/>
                <a:latin typeface="Helvetica Neue"/>
              </a:rPr>
              <a:t>;</a:t>
            </a:r>
            <a:br>
              <a:rPr lang="en-US" dirty="0"/>
            </a:br>
            <a:r>
              <a:rPr lang="en-US" b="1" i="0" dirty="0">
                <a:solidFill>
                  <a:srgbClr val="333333"/>
                </a:solidFill>
                <a:effectLst/>
                <a:latin typeface="Helvetica Neue"/>
              </a:rPr>
              <a:t>‘‘private body’’</a:t>
            </a:r>
            <a:r>
              <a:rPr lang="en-US" b="0" i="0" dirty="0">
                <a:solidFill>
                  <a:srgbClr val="333333"/>
                </a:solidFill>
                <a:effectLst/>
                <a:latin typeface="Helvetica Neue"/>
              </a:rPr>
              <a:t> means—</a:t>
            </a:r>
            <a:br>
              <a:rPr lang="en-US" dirty="0"/>
            </a:br>
            <a:r>
              <a:rPr lang="en-US" b="0" i="0" dirty="0">
                <a:solidFill>
                  <a:srgbClr val="333333"/>
                </a:solidFill>
                <a:effectLst/>
                <a:latin typeface="Helvetica Neue"/>
              </a:rPr>
              <a:t>(a) a natural person who carries or has carried on any trade, business or</a:t>
            </a:r>
            <a:br>
              <a:rPr lang="en-US" dirty="0"/>
            </a:br>
            <a:r>
              <a:rPr lang="en-US" b="0" i="0" dirty="0">
                <a:solidFill>
                  <a:srgbClr val="333333"/>
                </a:solidFill>
                <a:effectLst/>
                <a:latin typeface="Helvetica Neue"/>
              </a:rPr>
              <a:t>profession, but only in such capacity;</a:t>
            </a:r>
            <a:br>
              <a:rPr lang="en-US" dirty="0"/>
            </a:br>
            <a:r>
              <a:rPr lang="en-US" b="0" i="0" dirty="0">
                <a:solidFill>
                  <a:srgbClr val="333333"/>
                </a:solidFill>
                <a:effectLst/>
                <a:latin typeface="Helvetica Neue"/>
              </a:rPr>
              <a:t>(b) a partnership which carries or has carried on any trade, business or profession; or</a:t>
            </a:r>
            <a:br>
              <a:rPr lang="en-US" dirty="0"/>
            </a:br>
            <a:r>
              <a:rPr lang="en-US" b="0" i="0" dirty="0">
                <a:solidFill>
                  <a:srgbClr val="333333"/>
                </a:solidFill>
                <a:effectLst/>
                <a:latin typeface="Helvetica Neue"/>
              </a:rPr>
              <a:t>(c) any former or existing juristic person, but excludes a public body;</a:t>
            </a:r>
            <a:endParaRPr lang="en-ZA" dirty="0"/>
          </a:p>
          <a:p>
            <a:endParaRPr lang="en-ZA" dirty="0"/>
          </a:p>
        </p:txBody>
      </p:sp>
    </p:spTree>
    <p:extLst>
      <p:ext uri="{BB962C8B-B14F-4D97-AF65-F5344CB8AC3E}">
        <p14:creationId xmlns:p14="http://schemas.microsoft.com/office/powerpoint/2010/main" val="521652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F6CA-B774-C2E3-F980-AB3C9DCDCBE4}"/>
              </a:ext>
            </a:extLst>
          </p:cNvPr>
          <p:cNvSpPr>
            <a:spLocks noGrp="1"/>
          </p:cNvSpPr>
          <p:nvPr>
            <p:ph type="title"/>
          </p:nvPr>
        </p:nvSpPr>
        <p:spPr/>
        <p:txBody>
          <a:bodyPr/>
          <a:lstStyle/>
          <a:p>
            <a:r>
              <a:rPr lang="en-ZA" dirty="0"/>
              <a:t>European GDPR</a:t>
            </a:r>
          </a:p>
        </p:txBody>
      </p:sp>
      <p:sp>
        <p:nvSpPr>
          <p:cNvPr id="3" name="Content Placeholder 2">
            <a:extLst>
              <a:ext uri="{FF2B5EF4-FFF2-40B4-BE49-F238E27FC236}">
                <a16:creationId xmlns:a16="http://schemas.microsoft.com/office/drawing/2014/main" id="{6B0949BD-BB18-D3D2-3414-2EA9EBD82074}"/>
              </a:ext>
            </a:extLst>
          </p:cNvPr>
          <p:cNvSpPr>
            <a:spLocks noGrp="1"/>
          </p:cNvSpPr>
          <p:nvPr>
            <p:ph idx="1"/>
          </p:nvPr>
        </p:nvSpPr>
        <p:spPr/>
        <p:txBody>
          <a:bodyPr>
            <a:normAutofit/>
          </a:bodyPr>
          <a:lstStyle/>
          <a:p>
            <a:r>
              <a:rPr lang="en-US" b="0" i="0" dirty="0">
                <a:solidFill>
                  <a:srgbClr val="333333"/>
                </a:solidFill>
                <a:effectLst/>
                <a:latin typeface="Roboto-Light"/>
              </a:rPr>
              <a:t>The data subjects are identifiable if they can be directly or indirectly identified, especially by reference to an identifier such as a name, an identification number, location data, an online identifier or one of several special characteristics, which expresses the physical, physiological, genetic, mental, commercial, cultural or social identity of these natural persons. In practice, these also include all data which are or can be assigned to a person in any kind of way. For example, the telephone, credit card or personnel number of a person, account data, number plate, appearance, customer number or address are all personal data.</a:t>
            </a:r>
            <a:endParaRPr lang="en-ZA" dirty="0"/>
          </a:p>
        </p:txBody>
      </p:sp>
    </p:spTree>
    <p:extLst>
      <p:ext uri="{BB962C8B-B14F-4D97-AF65-F5344CB8AC3E}">
        <p14:creationId xmlns:p14="http://schemas.microsoft.com/office/powerpoint/2010/main" val="2012972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96BB-552F-9F9E-7002-1EC0A6DC9546}"/>
              </a:ext>
            </a:extLst>
          </p:cNvPr>
          <p:cNvSpPr>
            <a:spLocks noGrp="1"/>
          </p:cNvSpPr>
          <p:nvPr>
            <p:ph type="title"/>
          </p:nvPr>
        </p:nvSpPr>
        <p:spPr/>
        <p:txBody>
          <a:bodyPr/>
          <a:lstStyle/>
          <a:p>
            <a:endParaRPr lang="en-ZA" dirty="0"/>
          </a:p>
        </p:txBody>
      </p:sp>
      <p:sp>
        <p:nvSpPr>
          <p:cNvPr id="3" name="Content Placeholder 2">
            <a:extLst>
              <a:ext uri="{FF2B5EF4-FFF2-40B4-BE49-F238E27FC236}">
                <a16:creationId xmlns:a16="http://schemas.microsoft.com/office/drawing/2014/main" id="{B124883E-C07F-AFAA-1EA6-8E0331505652}"/>
              </a:ext>
            </a:extLst>
          </p:cNvPr>
          <p:cNvSpPr>
            <a:spLocks noGrp="1"/>
          </p:cNvSpPr>
          <p:nvPr>
            <p:ph idx="1"/>
          </p:nvPr>
        </p:nvSpPr>
        <p:spPr/>
        <p:txBody>
          <a:bodyPr>
            <a:normAutofit fontScale="77500" lnSpcReduction="20000"/>
          </a:bodyPr>
          <a:lstStyle/>
          <a:p>
            <a:pPr algn="l"/>
            <a:r>
              <a:rPr lang="en-US" b="0" i="0" dirty="0">
                <a:solidFill>
                  <a:srgbClr val="002D72"/>
                </a:solidFill>
                <a:effectLst/>
                <a:latin typeface="Gentona"/>
              </a:rPr>
              <a:t>Types of Identifiers</a:t>
            </a:r>
          </a:p>
          <a:p>
            <a:pPr algn="l"/>
            <a:r>
              <a:rPr lang="en-US" b="0" i="0" dirty="0">
                <a:solidFill>
                  <a:srgbClr val="333333"/>
                </a:solidFill>
                <a:effectLst/>
                <a:latin typeface="Gentona"/>
              </a:rPr>
              <a:t>Two types of identifiers may collected during research, which would need protection from being revealed if that data is shared (either on purpose or accidently!)</a:t>
            </a:r>
          </a:p>
          <a:p>
            <a:pPr algn="l"/>
            <a:r>
              <a:rPr lang="en-US" b="1" i="0" dirty="0">
                <a:solidFill>
                  <a:srgbClr val="0000FF"/>
                </a:solidFill>
                <a:effectLst/>
                <a:latin typeface="Gentona"/>
              </a:rPr>
              <a:t>Direct identifiers</a:t>
            </a:r>
            <a:r>
              <a:rPr lang="en-US" b="0" i="0" dirty="0">
                <a:solidFill>
                  <a:srgbClr val="333333"/>
                </a:solidFill>
                <a:effectLst/>
                <a:latin typeface="Gentona"/>
              </a:rPr>
              <a:t> are the types of information that directly links variables to subjects, and to people or institutions associated with them.</a:t>
            </a:r>
          </a:p>
          <a:p>
            <a:pPr algn="l"/>
            <a:r>
              <a:rPr lang="en-US" b="0" i="0" dirty="0">
                <a:solidFill>
                  <a:srgbClr val="333333"/>
                </a:solidFill>
                <a:effectLst/>
                <a:latin typeface="Gentona"/>
              </a:rPr>
              <a:t>HIPAA lists </a:t>
            </a:r>
            <a:r>
              <a:rPr lang="en-US" b="0" i="0" u="sng" dirty="0">
                <a:solidFill>
                  <a:srgbClr val="0066CC"/>
                </a:solidFill>
                <a:effectLst/>
                <a:latin typeface="Gentona"/>
                <a:hlinkClick r:id="rId2"/>
              </a:rPr>
              <a:t>18 typical direct identifiers for PHI</a:t>
            </a:r>
            <a:r>
              <a:rPr lang="en-US" b="0" i="0" dirty="0">
                <a:solidFill>
                  <a:srgbClr val="333333"/>
                </a:solidFill>
                <a:effectLst/>
                <a:latin typeface="Gentona"/>
              </a:rPr>
              <a:t> as part of the standards for patient protection used by US. Health and Human Services. See the tab for a summary list. </a:t>
            </a:r>
          </a:p>
          <a:p>
            <a:pPr algn="l"/>
            <a:r>
              <a:rPr lang="en-US" b="1" i="0" dirty="0">
                <a:solidFill>
                  <a:srgbClr val="0000FF"/>
                </a:solidFill>
                <a:effectLst/>
                <a:latin typeface="Gentona"/>
              </a:rPr>
              <a:t>Indirect identifiers</a:t>
            </a:r>
            <a:r>
              <a:rPr lang="en-US" b="0" i="0" dirty="0">
                <a:solidFill>
                  <a:srgbClr val="333333"/>
                </a:solidFill>
                <a:effectLst/>
                <a:latin typeface="Gentona"/>
              </a:rPr>
              <a:t>, also called inferential identifiers or Quasi-identifiers, can be more challenging to locate and protect.</a:t>
            </a:r>
          </a:p>
          <a:p>
            <a:pPr algn="l"/>
            <a:r>
              <a:rPr lang="en-US" b="0" i="0" dirty="0">
                <a:solidFill>
                  <a:srgbClr val="333333"/>
                </a:solidFill>
                <a:effectLst/>
                <a:latin typeface="Gentona"/>
              </a:rPr>
              <a:t>These are characteristics that may not be unique in the whole population, but are unique to your particular sample and can be correlated with other information to create direct identifiers and re-identify one or more participants in a study. See the tab for examples.</a:t>
            </a:r>
          </a:p>
          <a:p>
            <a:endParaRPr lang="en-ZA" dirty="0"/>
          </a:p>
        </p:txBody>
      </p:sp>
    </p:spTree>
    <p:extLst>
      <p:ext uri="{BB962C8B-B14F-4D97-AF65-F5344CB8AC3E}">
        <p14:creationId xmlns:p14="http://schemas.microsoft.com/office/powerpoint/2010/main" val="2164376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BC56-2421-2393-AF55-66BE9861EAC7}"/>
              </a:ext>
            </a:extLst>
          </p:cNvPr>
          <p:cNvSpPr>
            <a:spLocks noGrp="1"/>
          </p:cNvSpPr>
          <p:nvPr>
            <p:ph type="title"/>
          </p:nvPr>
        </p:nvSpPr>
        <p:spPr/>
        <p:txBody>
          <a:bodyPr/>
          <a:lstStyle/>
          <a:p>
            <a:r>
              <a:rPr lang="en-ZA" sz="4400" b="1" dirty="0">
                <a:latin typeface="+mn-lt"/>
              </a:rPr>
              <a:t>HHS: </a:t>
            </a:r>
            <a:r>
              <a:rPr lang="en-US" sz="4400" b="1" i="0" dirty="0">
                <a:effectLst/>
                <a:latin typeface="+mn-lt"/>
              </a:rPr>
              <a:t>Health Insurance Portability and Accountability Act (HIPAA) Privacy Rule</a:t>
            </a:r>
            <a:endParaRPr lang="en-ZA" dirty="0"/>
          </a:p>
        </p:txBody>
      </p:sp>
      <p:sp>
        <p:nvSpPr>
          <p:cNvPr id="3" name="Content Placeholder 2">
            <a:extLst>
              <a:ext uri="{FF2B5EF4-FFF2-40B4-BE49-F238E27FC236}">
                <a16:creationId xmlns:a16="http://schemas.microsoft.com/office/drawing/2014/main" id="{7081A1C9-221C-A6A8-E022-8BE7E21777EC}"/>
              </a:ext>
            </a:extLst>
          </p:cNvPr>
          <p:cNvSpPr>
            <a:spLocks noGrp="1"/>
          </p:cNvSpPr>
          <p:nvPr>
            <p:ph idx="1"/>
          </p:nvPr>
        </p:nvSpPr>
        <p:spPr>
          <a:xfrm>
            <a:off x="393539" y="1825625"/>
            <a:ext cx="5967239" cy="4667250"/>
          </a:xfrm>
        </p:spPr>
        <p:txBody>
          <a:bodyPr>
            <a:normAutofit fontScale="47500" lnSpcReduction="20000"/>
          </a:bodyPr>
          <a:lstStyle/>
          <a:p>
            <a:pPr algn="l"/>
            <a:r>
              <a:rPr lang="en-US" sz="3300" b="1" i="0" dirty="0">
                <a:solidFill>
                  <a:srgbClr val="1B1B1B"/>
                </a:solidFill>
                <a:effectLst/>
                <a:latin typeface="Source Sans Pro Web"/>
              </a:rPr>
              <a:t>The De-identification Standard</a:t>
            </a:r>
          </a:p>
          <a:p>
            <a:pPr algn="l"/>
            <a:r>
              <a:rPr lang="en-US" sz="3300" b="0" i="0" dirty="0">
                <a:solidFill>
                  <a:srgbClr val="1B1B1B"/>
                </a:solidFill>
                <a:effectLst/>
                <a:latin typeface="Source Sans Pro Web"/>
              </a:rPr>
              <a:t>Section 164.514(a) of the HIPAA Privacy Rule provides the standard for de-identification of protected health information.  Under this standard, health information is not individually identifiable if it does not identify an individual and if the covered entity has no reasonable basis to believe it can be used to identify an individual.</a:t>
            </a:r>
          </a:p>
          <a:p>
            <a:pPr algn="l"/>
            <a:r>
              <a:rPr lang="en-US" sz="3300" b="1" i="0" dirty="0">
                <a:solidFill>
                  <a:srgbClr val="1B1B1B"/>
                </a:solidFill>
                <a:effectLst/>
                <a:latin typeface="Source Sans Pro Web"/>
              </a:rPr>
              <a:t>§ 164.514 Other requirements relating to uses and disclosures of protected health information.</a:t>
            </a:r>
            <a:br>
              <a:rPr lang="en-US" sz="3300" b="0" i="0" dirty="0">
                <a:solidFill>
                  <a:srgbClr val="1B1B1B"/>
                </a:solidFill>
                <a:effectLst/>
                <a:latin typeface="Source Sans Pro Web"/>
              </a:rPr>
            </a:br>
            <a:r>
              <a:rPr lang="en-US" sz="3300" b="0" i="0" dirty="0">
                <a:solidFill>
                  <a:srgbClr val="1B1B1B"/>
                </a:solidFill>
                <a:effectLst/>
                <a:latin typeface="Source Sans Pro Web"/>
              </a:rPr>
              <a:t>(a) </a:t>
            </a:r>
            <a:r>
              <a:rPr lang="en-US" sz="3300" b="0" i="1" dirty="0">
                <a:solidFill>
                  <a:srgbClr val="1B1B1B"/>
                </a:solidFill>
                <a:effectLst/>
                <a:latin typeface="Source Sans Pro Web"/>
              </a:rPr>
              <a:t>Standard: de-identification of protected health information.</a:t>
            </a:r>
            <a:r>
              <a:rPr lang="en-US" sz="3300" b="0" i="0" dirty="0">
                <a:solidFill>
                  <a:srgbClr val="1B1B1B"/>
                </a:solidFill>
                <a:effectLst/>
                <a:latin typeface="Source Sans Pro Web"/>
              </a:rPr>
              <a:t> Health information that does not identify an individual and with respect to which there is no reasonable basis to believe that the information can be used to identify an individual is not individually identifiable health information.</a:t>
            </a:r>
          </a:p>
          <a:p>
            <a:pPr algn="l"/>
            <a:r>
              <a:rPr lang="en-US" sz="3300" b="0" i="0" dirty="0">
                <a:solidFill>
                  <a:srgbClr val="1B1B1B"/>
                </a:solidFill>
                <a:effectLst/>
                <a:latin typeface="Source Sans Pro Web"/>
              </a:rPr>
              <a:t>Sections 164.514(b) and(c) of the Privacy Rule contain the implementation specifications that a covered entity must follow to meet the de-identification standard. As summarized in Figure 1, the Privacy Rule provides two methods by which health information can be designated as de-identified.</a:t>
            </a:r>
          </a:p>
          <a:p>
            <a:endParaRPr lang="en-ZA" dirty="0"/>
          </a:p>
        </p:txBody>
      </p:sp>
      <p:pic>
        <p:nvPicPr>
          <p:cNvPr id="4" name="Picture 2" descr="Image describes two methods under the HIPAA Privacy Rule to achieve de-identification: 1) Expert Determination method; 2) Safe Harbor.&quot;">
            <a:extLst>
              <a:ext uri="{FF2B5EF4-FFF2-40B4-BE49-F238E27FC236}">
                <a16:creationId xmlns:a16="http://schemas.microsoft.com/office/drawing/2014/main" id="{C0B97A8D-932C-F110-E43A-124CDD13C33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60778" y="1690688"/>
            <a:ext cx="5152675" cy="41749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AC3A1C-95D4-E60A-117A-507D3FC589C1}"/>
              </a:ext>
            </a:extLst>
          </p:cNvPr>
          <p:cNvSpPr txBox="1"/>
          <p:nvPr/>
        </p:nvSpPr>
        <p:spPr>
          <a:xfrm>
            <a:off x="402696" y="5865676"/>
            <a:ext cx="6094070" cy="646331"/>
          </a:xfrm>
          <a:prstGeom prst="rect">
            <a:avLst/>
          </a:prstGeom>
          <a:noFill/>
        </p:spPr>
        <p:txBody>
          <a:bodyPr wrap="square">
            <a:spAutoFit/>
          </a:bodyPr>
          <a:lstStyle/>
          <a:p>
            <a:r>
              <a:rPr lang="en-ZA" sz="1800" dirty="0">
                <a:hlinkClick r:id="rId3"/>
              </a:rPr>
              <a:t>https://www.hhs.gov/hipaa/for-professionals/privacy/special-topics/de-identification/index.html#standard</a:t>
            </a:r>
            <a:endParaRPr lang="en-ZA" sz="1800" dirty="0"/>
          </a:p>
        </p:txBody>
      </p:sp>
    </p:spTree>
    <p:extLst>
      <p:ext uri="{BB962C8B-B14F-4D97-AF65-F5344CB8AC3E}">
        <p14:creationId xmlns:p14="http://schemas.microsoft.com/office/powerpoint/2010/main" val="3543101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A34E9-C917-868C-A322-0D4D44B7C366}"/>
              </a:ext>
            </a:extLst>
          </p:cNvPr>
          <p:cNvSpPr>
            <a:spLocks noGrp="1"/>
          </p:cNvSpPr>
          <p:nvPr>
            <p:ph type="title"/>
          </p:nvPr>
        </p:nvSpPr>
        <p:spPr/>
        <p:txBody>
          <a:bodyPr/>
          <a:lstStyle/>
          <a:p>
            <a:r>
              <a:rPr lang="en-ZA" dirty="0"/>
              <a:t>HIPAA Identifiable Data </a:t>
            </a:r>
          </a:p>
        </p:txBody>
      </p:sp>
      <p:sp>
        <p:nvSpPr>
          <p:cNvPr id="3" name="Content Placeholder 2">
            <a:extLst>
              <a:ext uri="{FF2B5EF4-FFF2-40B4-BE49-F238E27FC236}">
                <a16:creationId xmlns:a16="http://schemas.microsoft.com/office/drawing/2014/main" id="{A761D10A-6179-6CA0-F38F-3FEECC2DFA8A}"/>
              </a:ext>
            </a:extLst>
          </p:cNvPr>
          <p:cNvSpPr>
            <a:spLocks noGrp="1"/>
          </p:cNvSpPr>
          <p:nvPr>
            <p:ph idx="1"/>
          </p:nvPr>
        </p:nvSpPr>
        <p:spPr>
          <a:xfrm>
            <a:off x="699304" y="1362638"/>
            <a:ext cx="10515600" cy="4351338"/>
          </a:xfrm>
        </p:spPr>
        <p:txBody>
          <a:bodyPr>
            <a:normAutofit fontScale="25000" lnSpcReduction="20000"/>
          </a:bodyPr>
          <a:lstStyle/>
          <a:p>
            <a:pPr algn="l"/>
            <a:r>
              <a:rPr lang="en-US" sz="4400" b="0" i="0" dirty="0">
                <a:solidFill>
                  <a:srgbClr val="1B1B1B"/>
                </a:solidFill>
                <a:effectLst/>
                <a:latin typeface="Source Sans Pro Web"/>
              </a:rPr>
              <a:t>(2)(i) The following identifiers of the individual or of relatives, employers, or household members of the individual, are removed:</a:t>
            </a:r>
          </a:p>
          <a:p>
            <a:pPr algn="l"/>
            <a:r>
              <a:rPr lang="en-US" sz="4400" b="0" i="0" dirty="0">
                <a:solidFill>
                  <a:srgbClr val="1B1B1B"/>
                </a:solidFill>
                <a:effectLst/>
                <a:latin typeface="Source Sans Pro Web"/>
              </a:rPr>
              <a:t>(A) Names</a:t>
            </a:r>
          </a:p>
          <a:p>
            <a:pPr algn="l"/>
            <a:r>
              <a:rPr lang="en-US" sz="4400" b="0" i="0" dirty="0">
                <a:solidFill>
                  <a:srgbClr val="1B1B1B"/>
                </a:solidFill>
                <a:effectLst/>
                <a:highlight>
                  <a:srgbClr val="FFFF00"/>
                </a:highlight>
                <a:latin typeface="Source Sans Pro Web"/>
              </a:rPr>
              <a:t>(B) All geographic subdivisions smaller than a state, including street address, city, county, precinct, ZIP code, and their equivalent geocodes, except for the initial three digits of the ZIP code if, according to the current publicly available data from the Bureau of the Census:</a:t>
            </a:r>
            <a:br>
              <a:rPr lang="en-US" sz="4400" b="0" i="0" dirty="0">
                <a:solidFill>
                  <a:srgbClr val="1B1B1B"/>
                </a:solidFill>
                <a:effectLst/>
                <a:highlight>
                  <a:srgbClr val="FFFF00"/>
                </a:highlight>
                <a:latin typeface="Source Sans Pro Web"/>
              </a:rPr>
            </a:br>
            <a:r>
              <a:rPr lang="en-US" sz="4400" b="0" i="0" dirty="0">
                <a:solidFill>
                  <a:srgbClr val="1B1B1B"/>
                </a:solidFill>
                <a:effectLst/>
                <a:highlight>
                  <a:srgbClr val="FFFF00"/>
                </a:highlight>
                <a:latin typeface="Source Sans Pro Web"/>
              </a:rPr>
              <a:t>(1) The geographic unit formed by combining all ZIP codes with the same three initial digits contains more than 20,000 people; and</a:t>
            </a:r>
            <a:br>
              <a:rPr lang="en-US" sz="4400" b="0" i="0" dirty="0">
                <a:solidFill>
                  <a:srgbClr val="1B1B1B"/>
                </a:solidFill>
                <a:effectLst/>
                <a:highlight>
                  <a:srgbClr val="FFFF00"/>
                </a:highlight>
                <a:latin typeface="Source Sans Pro Web"/>
              </a:rPr>
            </a:br>
            <a:r>
              <a:rPr lang="en-US" sz="4400" b="0" i="0" dirty="0">
                <a:solidFill>
                  <a:srgbClr val="1B1B1B"/>
                </a:solidFill>
                <a:effectLst/>
                <a:highlight>
                  <a:srgbClr val="FFFF00"/>
                </a:highlight>
                <a:latin typeface="Source Sans Pro Web"/>
              </a:rPr>
              <a:t>(2) The initial three digits of a ZIP code for all such geographic units containing 20,000 or fewer people is changed to 000</a:t>
            </a:r>
          </a:p>
          <a:p>
            <a:pPr algn="l"/>
            <a:r>
              <a:rPr lang="en-US" sz="4400" b="0" i="0" dirty="0">
                <a:solidFill>
                  <a:srgbClr val="1B1B1B"/>
                </a:solidFill>
                <a:effectLst/>
                <a:highlight>
                  <a:srgbClr val="FFFF00"/>
                </a:highlight>
                <a:latin typeface="Source Sans Pro Web"/>
              </a:rPr>
              <a:t>(C) All elements of dates (except year) for dates that are directly related to an individual, including birth date, admission date, discharge date, death date, and all ages over 89 and all elements of dates (including year) indicative of such age, except that such ages and elements may be aggregated into a single category of age 90 or older</a:t>
            </a:r>
          </a:p>
          <a:p>
            <a:pPr algn="l"/>
            <a:r>
              <a:rPr lang="en-US" sz="4400" b="0" i="0" dirty="0">
                <a:solidFill>
                  <a:srgbClr val="1B1B1B"/>
                </a:solidFill>
                <a:effectLst/>
                <a:latin typeface="Source Sans Pro Web"/>
              </a:rPr>
              <a:t>(D) Telephone numbers</a:t>
            </a:r>
          </a:p>
          <a:p>
            <a:pPr algn="l"/>
            <a:r>
              <a:rPr lang="en-US" sz="4400" b="0" i="0" dirty="0">
                <a:solidFill>
                  <a:srgbClr val="1B1B1B"/>
                </a:solidFill>
                <a:effectLst/>
                <a:latin typeface="Source Sans Pro Web"/>
              </a:rPr>
              <a:t>(L) Vehicle identifiers and serial numbers, including license plate numbers</a:t>
            </a:r>
          </a:p>
          <a:p>
            <a:pPr algn="l"/>
            <a:r>
              <a:rPr lang="en-US" sz="4400" b="0" i="0" dirty="0">
                <a:solidFill>
                  <a:srgbClr val="1B1B1B"/>
                </a:solidFill>
                <a:effectLst/>
                <a:latin typeface="Source Sans Pro Web"/>
              </a:rPr>
              <a:t>(E) Fax numbers</a:t>
            </a:r>
          </a:p>
          <a:p>
            <a:pPr algn="l"/>
            <a:r>
              <a:rPr lang="en-US" sz="4400" b="0" i="0" dirty="0">
                <a:solidFill>
                  <a:srgbClr val="1B1B1B"/>
                </a:solidFill>
                <a:effectLst/>
                <a:latin typeface="Source Sans Pro Web"/>
              </a:rPr>
              <a:t>(M) Device identifiers and serial numbers</a:t>
            </a:r>
          </a:p>
          <a:p>
            <a:pPr algn="l"/>
            <a:r>
              <a:rPr lang="en-US" sz="4400" b="0" i="0" dirty="0">
                <a:solidFill>
                  <a:srgbClr val="1B1B1B"/>
                </a:solidFill>
                <a:effectLst/>
                <a:latin typeface="Source Sans Pro Web"/>
              </a:rPr>
              <a:t>(F) Email addresses</a:t>
            </a:r>
          </a:p>
          <a:p>
            <a:pPr algn="l"/>
            <a:r>
              <a:rPr lang="en-US" sz="4400" b="0" i="0" dirty="0">
                <a:solidFill>
                  <a:srgbClr val="1B1B1B"/>
                </a:solidFill>
                <a:effectLst/>
                <a:latin typeface="Source Sans Pro Web"/>
              </a:rPr>
              <a:t>(N) Web Universal Resource Locators (URLs)</a:t>
            </a:r>
          </a:p>
          <a:p>
            <a:pPr algn="l"/>
            <a:r>
              <a:rPr lang="en-US" sz="4400" b="0" i="0" dirty="0">
                <a:solidFill>
                  <a:srgbClr val="1B1B1B"/>
                </a:solidFill>
                <a:effectLst/>
                <a:latin typeface="Source Sans Pro Web"/>
              </a:rPr>
              <a:t>(G) Social security numbers</a:t>
            </a:r>
          </a:p>
          <a:p>
            <a:pPr algn="l"/>
            <a:r>
              <a:rPr lang="en-US" sz="4400" b="0" i="0" dirty="0">
                <a:solidFill>
                  <a:srgbClr val="1B1B1B"/>
                </a:solidFill>
                <a:effectLst/>
                <a:latin typeface="Source Sans Pro Web"/>
              </a:rPr>
              <a:t>(O) Internet Protocol (IP) addresses</a:t>
            </a:r>
          </a:p>
          <a:p>
            <a:pPr algn="l"/>
            <a:r>
              <a:rPr lang="en-US" sz="4400" b="0" i="0" dirty="0">
                <a:solidFill>
                  <a:srgbClr val="1B1B1B"/>
                </a:solidFill>
                <a:effectLst/>
                <a:latin typeface="Source Sans Pro Web"/>
              </a:rPr>
              <a:t>(H) Medical record numbers</a:t>
            </a:r>
          </a:p>
          <a:p>
            <a:pPr algn="l"/>
            <a:r>
              <a:rPr lang="en-US" sz="4400" b="0" i="0" dirty="0">
                <a:solidFill>
                  <a:srgbClr val="1B1B1B"/>
                </a:solidFill>
                <a:effectLst/>
                <a:latin typeface="Source Sans Pro Web"/>
              </a:rPr>
              <a:t>(P) Biometric identifiers, including finger and voice prints</a:t>
            </a:r>
          </a:p>
          <a:p>
            <a:pPr algn="l"/>
            <a:r>
              <a:rPr lang="en-US" sz="4400" b="0" i="0" dirty="0">
                <a:solidFill>
                  <a:srgbClr val="1B1B1B"/>
                </a:solidFill>
                <a:effectLst/>
                <a:latin typeface="Source Sans Pro Web"/>
              </a:rPr>
              <a:t>(I) Health plan beneficiary numbers</a:t>
            </a:r>
          </a:p>
          <a:p>
            <a:pPr algn="l"/>
            <a:r>
              <a:rPr lang="en-US" sz="4400" b="0" i="0" dirty="0">
                <a:solidFill>
                  <a:srgbClr val="1B1B1B"/>
                </a:solidFill>
                <a:effectLst/>
                <a:latin typeface="Source Sans Pro Web"/>
              </a:rPr>
              <a:t>(Q) Full-face photographs and any comparable images</a:t>
            </a:r>
          </a:p>
          <a:p>
            <a:pPr algn="l"/>
            <a:r>
              <a:rPr lang="en-US" sz="4400" b="0" i="0" dirty="0">
                <a:solidFill>
                  <a:srgbClr val="1B1B1B"/>
                </a:solidFill>
                <a:effectLst/>
                <a:latin typeface="Source Sans Pro Web"/>
              </a:rPr>
              <a:t>(J) Account numbers</a:t>
            </a:r>
          </a:p>
          <a:p>
            <a:pPr algn="l"/>
            <a:r>
              <a:rPr lang="en-US" sz="4400" b="0" i="0" dirty="0">
                <a:solidFill>
                  <a:srgbClr val="1B1B1B"/>
                </a:solidFill>
                <a:effectLst/>
                <a:latin typeface="Source Sans Pro Web"/>
              </a:rPr>
              <a:t>(R) Any other unique identifying number, characteristic, or code, except as permitted by paragraph (c) of this section [Paragraph (c) is presented below in the section “Re-identification”]; and</a:t>
            </a:r>
          </a:p>
          <a:p>
            <a:pPr algn="l"/>
            <a:r>
              <a:rPr lang="en-US" sz="4400" b="0" i="0" dirty="0">
                <a:solidFill>
                  <a:srgbClr val="1B1B1B"/>
                </a:solidFill>
                <a:effectLst/>
                <a:latin typeface="Source Sans Pro Web"/>
              </a:rPr>
              <a:t>(K) Certificate/license numbers</a:t>
            </a:r>
          </a:p>
          <a:p>
            <a:endParaRPr lang="en-ZA" dirty="0"/>
          </a:p>
        </p:txBody>
      </p:sp>
    </p:spTree>
    <p:extLst>
      <p:ext uri="{BB962C8B-B14F-4D97-AF65-F5344CB8AC3E}">
        <p14:creationId xmlns:p14="http://schemas.microsoft.com/office/powerpoint/2010/main" val="2010294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59FC7-CF84-E02C-E836-34D2FE0ABDF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2E989E0-7FD3-EA3B-BBF1-88EBC9F8FAF5}"/>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091790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7B3481-6128-48F1-8D4D-2C282D95415B}"/>
              </a:ext>
            </a:extLst>
          </p:cNvPr>
          <p:cNvPicPr>
            <a:picLocks noChangeAspect="1"/>
          </p:cNvPicPr>
          <p:nvPr/>
        </p:nvPicPr>
        <p:blipFill rotWithShape="1">
          <a:blip r:embed="rId3"/>
          <a:srcRect l="12129" t="31440" r="13611" b="26256"/>
          <a:stretch/>
        </p:blipFill>
        <p:spPr>
          <a:xfrm>
            <a:off x="183659" y="1862820"/>
            <a:ext cx="11824682" cy="3789206"/>
          </a:xfrm>
          <a:prstGeom prst="rect">
            <a:avLst/>
          </a:prstGeom>
          <a:solidFill>
            <a:schemeClr val="bg1"/>
          </a:solidFill>
          <a:ln w="57150">
            <a:noFill/>
          </a:ln>
        </p:spPr>
      </p:pic>
      <p:pic>
        <p:nvPicPr>
          <p:cNvPr id="6" name="Picture 5">
            <a:extLst>
              <a:ext uri="{FF2B5EF4-FFF2-40B4-BE49-F238E27FC236}">
                <a16:creationId xmlns:a16="http://schemas.microsoft.com/office/drawing/2014/main" id="{88C55877-535D-4496-A978-442097C7EA9A}"/>
              </a:ext>
            </a:extLst>
          </p:cNvPr>
          <p:cNvPicPr>
            <a:picLocks noChangeAspect="1"/>
          </p:cNvPicPr>
          <p:nvPr/>
        </p:nvPicPr>
        <p:blipFill rotWithShape="1">
          <a:blip r:embed="rId4"/>
          <a:srcRect l="16666" t="26621" r="16389" b="22799"/>
          <a:stretch/>
        </p:blipFill>
        <p:spPr>
          <a:xfrm>
            <a:off x="8140282" y="237987"/>
            <a:ext cx="3823056" cy="1624833"/>
          </a:xfrm>
          <a:prstGeom prst="rect">
            <a:avLst/>
          </a:prstGeom>
        </p:spPr>
      </p:pic>
      <p:sp>
        <p:nvSpPr>
          <p:cNvPr id="13" name="Rectangle 12">
            <a:extLst>
              <a:ext uri="{FF2B5EF4-FFF2-40B4-BE49-F238E27FC236}">
                <a16:creationId xmlns:a16="http://schemas.microsoft.com/office/drawing/2014/main" id="{215211EA-75B1-44F9-BA2F-3426A7BBD715}"/>
              </a:ext>
            </a:extLst>
          </p:cNvPr>
          <p:cNvSpPr/>
          <p:nvPr/>
        </p:nvSpPr>
        <p:spPr>
          <a:xfrm>
            <a:off x="1365956" y="2437778"/>
            <a:ext cx="10360160" cy="796485"/>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B8BC401-1F48-4DCE-A0EB-7625E7CE1EC5}"/>
              </a:ext>
            </a:extLst>
          </p:cNvPr>
          <p:cNvSpPr/>
          <p:nvPr/>
        </p:nvSpPr>
        <p:spPr>
          <a:xfrm>
            <a:off x="228662" y="2915043"/>
            <a:ext cx="9485272" cy="206331"/>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17A50F0-FD36-4198-979A-F880441CA6F3}"/>
              </a:ext>
            </a:extLst>
          </p:cNvPr>
          <p:cNvSpPr/>
          <p:nvPr/>
        </p:nvSpPr>
        <p:spPr>
          <a:xfrm>
            <a:off x="716846" y="4763751"/>
            <a:ext cx="4746977" cy="30952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DA76D9A-C0B2-4BBF-AB06-9BB0EBFBAB3A}"/>
              </a:ext>
            </a:extLst>
          </p:cNvPr>
          <p:cNvSpPr/>
          <p:nvPr/>
        </p:nvSpPr>
        <p:spPr>
          <a:xfrm>
            <a:off x="694270" y="3142404"/>
            <a:ext cx="8223952" cy="34446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A9B0F04-3BEB-459A-8A2C-1002155CD86B}"/>
              </a:ext>
            </a:extLst>
          </p:cNvPr>
          <p:cNvSpPr/>
          <p:nvPr/>
        </p:nvSpPr>
        <p:spPr>
          <a:xfrm>
            <a:off x="2991554" y="4219944"/>
            <a:ext cx="3759201" cy="29119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630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B922A-8D72-1C1E-43E6-9E46340AD349}"/>
              </a:ext>
            </a:extLst>
          </p:cNvPr>
          <p:cNvSpPr>
            <a:spLocks noGrp="1"/>
          </p:cNvSpPr>
          <p:nvPr>
            <p:ph type="title"/>
          </p:nvPr>
        </p:nvSpPr>
        <p:spPr>
          <a:xfrm>
            <a:off x="1087581" y="102449"/>
            <a:ext cx="10515600" cy="1325563"/>
          </a:xfrm>
        </p:spPr>
        <p:txBody>
          <a:bodyPr/>
          <a:lstStyle/>
          <a:p>
            <a:r>
              <a:rPr lang="en-GB" dirty="0">
                <a:cs typeface="Calibri Light"/>
              </a:rPr>
              <a:t>Spatial Vulnerability Mapping</a:t>
            </a:r>
            <a:endParaRPr lang="en-US" dirty="0"/>
          </a:p>
        </p:txBody>
      </p:sp>
      <p:pic>
        <p:nvPicPr>
          <p:cNvPr id="4" name="Picture 3">
            <a:extLst>
              <a:ext uri="{FF2B5EF4-FFF2-40B4-BE49-F238E27FC236}">
                <a16:creationId xmlns:a16="http://schemas.microsoft.com/office/drawing/2014/main" id="{74399A14-84AE-1991-50B9-F2F6472786DC}"/>
              </a:ext>
            </a:extLst>
          </p:cNvPr>
          <p:cNvPicPr>
            <a:picLocks noChangeAspect="1"/>
          </p:cNvPicPr>
          <p:nvPr/>
        </p:nvPicPr>
        <p:blipFill rotWithShape="1">
          <a:blip r:embed="rId2"/>
          <a:srcRect l="-78" t="-743" r="10033"/>
          <a:stretch/>
        </p:blipFill>
        <p:spPr>
          <a:xfrm>
            <a:off x="7298778" y="1690688"/>
            <a:ext cx="3913506" cy="3946024"/>
          </a:xfrm>
          <a:prstGeom prst="rect">
            <a:avLst/>
          </a:prstGeom>
        </p:spPr>
      </p:pic>
      <p:pic>
        <p:nvPicPr>
          <p:cNvPr id="15" name="Picture 14">
            <a:extLst>
              <a:ext uri="{FF2B5EF4-FFF2-40B4-BE49-F238E27FC236}">
                <a16:creationId xmlns:a16="http://schemas.microsoft.com/office/drawing/2014/main" id="{4D81CE96-5BB2-BD54-1EB7-D4C21E3087EA}"/>
              </a:ext>
            </a:extLst>
          </p:cNvPr>
          <p:cNvPicPr>
            <a:picLocks noChangeAspect="1"/>
          </p:cNvPicPr>
          <p:nvPr/>
        </p:nvPicPr>
        <p:blipFill>
          <a:blip r:embed="rId3"/>
          <a:stretch>
            <a:fillRect/>
          </a:stretch>
        </p:blipFill>
        <p:spPr>
          <a:xfrm>
            <a:off x="173460" y="1480781"/>
            <a:ext cx="3242717" cy="1871487"/>
          </a:xfrm>
          <a:prstGeom prst="rect">
            <a:avLst/>
          </a:prstGeom>
        </p:spPr>
      </p:pic>
      <p:pic>
        <p:nvPicPr>
          <p:cNvPr id="7" name="Picture 6">
            <a:extLst>
              <a:ext uri="{FF2B5EF4-FFF2-40B4-BE49-F238E27FC236}">
                <a16:creationId xmlns:a16="http://schemas.microsoft.com/office/drawing/2014/main" id="{6CB11079-E413-3CC7-173A-1EB45BF6607C}"/>
              </a:ext>
            </a:extLst>
          </p:cNvPr>
          <p:cNvPicPr>
            <a:picLocks noChangeAspect="1"/>
          </p:cNvPicPr>
          <p:nvPr/>
        </p:nvPicPr>
        <p:blipFill>
          <a:blip r:embed="rId4"/>
          <a:stretch>
            <a:fillRect/>
          </a:stretch>
        </p:blipFill>
        <p:spPr>
          <a:xfrm>
            <a:off x="920137" y="2378746"/>
            <a:ext cx="3242718" cy="1858933"/>
          </a:xfrm>
          <a:prstGeom prst="rect">
            <a:avLst/>
          </a:prstGeom>
        </p:spPr>
      </p:pic>
      <p:pic>
        <p:nvPicPr>
          <p:cNvPr id="9" name="Content Placeholder 8">
            <a:extLst>
              <a:ext uri="{FF2B5EF4-FFF2-40B4-BE49-F238E27FC236}">
                <a16:creationId xmlns:a16="http://schemas.microsoft.com/office/drawing/2014/main" id="{234B3F2A-9705-E47F-84AC-9EEBE9AFD569}"/>
              </a:ext>
            </a:extLst>
          </p:cNvPr>
          <p:cNvPicPr>
            <a:picLocks noGrp="1" noChangeAspect="1"/>
          </p:cNvPicPr>
          <p:nvPr>
            <p:ph idx="1"/>
          </p:nvPr>
        </p:nvPicPr>
        <p:blipFill>
          <a:blip r:embed="rId5"/>
          <a:stretch>
            <a:fillRect/>
          </a:stretch>
        </p:blipFill>
        <p:spPr>
          <a:xfrm>
            <a:off x="1681432" y="3104583"/>
            <a:ext cx="3327730" cy="1871487"/>
          </a:xfrm>
        </p:spPr>
      </p:pic>
      <p:pic>
        <p:nvPicPr>
          <p:cNvPr id="11" name="Picture 10">
            <a:extLst>
              <a:ext uri="{FF2B5EF4-FFF2-40B4-BE49-F238E27FC236}">
                <a16:creationId xmlns:a16="http://schemas.microsoft.com/office/drawing/2014/main" id="{55A87515-3A60-690E-B716-341623A941F8}"/>
              </a:ext>
            </a:extLst>
          </p:cNvPr>
          <p:cNvPicPr>
            <a:picLocks noChangeAspect="1"/>
          </p:cNvPicPr>
          <p:nvPr/>
        </p:nvPicPr>
        <p:blipFill>
          <a:blip r:embed="rId6"/>
          <a:stretch>
            <a:fillRect/>
          </a:stretch>
        </p:blipFill>
        <p:spPr>
          <a:xfrm>
            <a:off x="2477593" y="3928173"/>
            <a:ext cx="3262730" cy="1849031"/>
          </a:xfrm>
          <a:prstGeom prst="rect">
            <a:avLst/>
          </a:prstGeom>
        </p:spPr>
      </p:pic>
      <p:sp>
        <p:nvSpPr>
          <p:cNvPr id="16" name="Arrow: Striped Right 15">
            <a:extLst>
              <a:ext uri="{FF2B5EF4-FFF2-40B4-BE49-F238E27FC236}">
                <a16:creationId xmlns:a16="http://schemas.microsoft.com/office/drawing/2014/main" id="{F06A0CB2-5F78-701D-3C6F-A6DD917E9743}"/>
              </a:ext>
            </a:extLst>
          </p:cNvPr>
          <p:cNvSpPr/>
          <p:nvPr/>
        </p:nvSpPr>
        <p:spPr>
          <a:xfrm>
            <a:off x="6018074" y="3409678"/>
            <a:ext cx="978408" cy="484632"/>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TextBox 16">
            <a:extLst>
              <a:ext uri="{FF2B5EF4-FFF2-40B4-BE49-F238E27FC236}">
                <a16:creationId xmlns:a16="http://schemas.microsoft.com/office/drawing/2014/main" id="{6F09A43A-C3EB-9275-79DD-7C808CDB04B4}"/>
              </a:ext>
            </a:extLst>
          </p:cNvPr>
          <p:cNvSpPr txBox="1"/>
          <p:nvPr/>
        </p:nvSpPr>
        <p:spPr>
          <a:xfrm>
            <a:off x="595494" y="5862129"/>
            <a:ext cx="4571729" cy="830997"/>
          </a:xfrm>
          <a:prstGeom prst="rect">
            <a:avLst/>
          </a:prstGeom>
          <a:noFill/>
        </p:spPr>
        <p:txBody>
          <a:bodyPr wrap="square" rtlCol="0">
            <a:spAutoFit/>
          </a:bodyPr>
          <a:lstStyle/>
          <a:p>
            <a:pPr algn="ctr"/>
            <a:r>
              <a:rPr lang="en-US" sz="1500" b="1" i="0" dirty="0">
                <a:solidFill>
                  <a:srgbClr val="0F0F0F"/>
                </a:solidFill>
                <a:effectLst/>
                <a:latin typeface="Söhne"/>
              </a:rPr>
              <a:t>Vulnerability Layers: Building Structures, Vegetation Coverage, Socio-economic Indicators (GCRO Data), and Climatic Factors like Temperature Extremes</a:t>
            </a:r>
            <a:r>
              <a:rPr lang="en-US" b="0" i="0" dirty="0">
                <a:solidFill>
                  <a:srgbClr val="0F0F0F"/>
                </a:solidFill>
                <a:effectLst/>
                <a:latin typeface="Söhne"/>
              </a:rPr>
              <a:t>.</a:t>
            </a:r>
            <a:endParaRPr lang="en-ZA" dirty="0"/>
          </a:p>
        </p:txBody>
      </p:sp>
      <p:sp>
        <p:nvSpPr>
          <p:cNvPr id="19" name="TextBox 18">
            <a:extLst>
              <a:ext uri="{FF2B5EF4-FFF2-40B4-BE49-F238E27FC236}">
                <a16:creationId xmlns:a16="http://schemas.microsoft.com/office/drawing/2014/main" id="{2A37A3BB-58EA-5AB9-A847-73AE5084401D}"/>
              </a:ext>
            </a:extLst>
          </p:cNvPr>
          <p:cNvSpPr txBox="1"/>
          <p:nvPr/>
        </p:nvSpPr>
        <p:spPr>
          <a:xfrm>
            <a:off x="6883879" y="5899388"/>
            <a:ext cx="4899196" cy="553998"/>
          </a:xfrm>
          <a:prstGeom prst="rect">
            <a:avLst/>
          </a:prstGeom>
          <a:noFill/>
        </p:spPr>
        <p:txBody>
          <a:bodyPr wrap="square">
            <a:spAutoFit/>
          </a:bodyPr>
          <a:lstStyle/>
          <a:p>
            <a:pPr algn="ctr"/>
            <a:r>
              <a:rPr lang="en-US" sz="1500" b="1" i="0" dirty="0">
                <a:solidFill>
                  <a:srgbClr val="0F0F0F"/>
                </a:solidFill>
                <a:effectLst/>
                <a:latin typeface="Söhne"/>
              </a:rPr>
              <a:t>Heat Vulnerability Map: A Visualization of Spatial Disparities in Risk Exposure</a:t>
            </a:r>
            <a:endParaRPr lang="en-ZA" sz="1500" b="1" dirty="0"/>
          </a:p>
        </p:txBody>
      </p:sp>
      <p:sp>
        <p:nvSpPr>
          <p:cNvPr id="20" name="TextBox 19">
            <a:extLst>
              <a:ext uri="{FF2B5EF4-FFF2-40B4-BE49-F238E27FC236}">
                <a16:creationId xmlns:a16="http://schemas.microsoft.com/office/drawing/2014/main" id="{1CC8B066-95D4-CA38-AED1-4AAD64A15B69}"/>
              </a:ext>
            </a:extLst>
          </p:cNvPr>
          <p:cNvSpPr txBox="1"/>
          <p:nvPr/>
        </p:nvSpPr>
        <p:spPr>
          <a:xfrm>
            <a:off x="5271834" y="2131339"/>
            <a:ext cx="2435629" cy="1015663"/>
          </a:xfrm>
          <a:prstGeom prst="rect">
            <a:avLst/>
          </a:prstGeom>
          <a:noFill/>
        </p:spPr>
        <p:txBody>
          <a:bodyPr wrap="square" rtlCol="0">
            <a:spAutoFit/>
          </a:bodyPr>
          <a:lstStyle/>
          <a:p>
            <a:pPr algn="ctr"/>
            <a:r>
              <a:rPr lang="en-US" sz="1500" b="1" i="0" dirty="0">
                <a:solidFill>
                  <a:srgbClr val="0F0F0F"/>
                </a:solidFill>
                <a:effectLst/>
                <a:latin typeface="Söhne"/>
              </a:rPr>
              <a:t>Data Synthesis via Principal Component Analysis: A process to identify primary factors of vulnerability</a:t>
            </a:r>
            <a:endParaRPr lang="en-ZA" sz="1500" b="1" dirty="0"/>
          </a:p>
        </p:txBody>
      </p:sp>
      <p:sp>
        <p:nvSpPr>
          <p:cNvPr id="23" name="Title 1">
            <a:extLst>
              <a:ext uri="{FF2B5EF4-FFF2-40B4-BE49-F238E27FC236}">
                <a16:creationId xmlns:a16="http://schemas.microsoft.com/office/drawing/2014/main" id="{329F6F97-889D-DF7B-10F4-7249FFA33025}"/>
              </a:ext>
            </a:extLst>
          </p:cNvPr>
          <p:cNvSpPr txBox="1">
            <a:spLocks/>
          </p:cNvSpPr>
          <p:nvPr/>
        </p:nvSpPr>
        <p:spPr>
          <a:xfrm>
            <a:off x="0" y="0"/>
            <a:ext cx="12356122" cy="1153469"/>
          </a:xfrm>
          <a:prstGeom prst="rect">
            <a:avLst/>
          </a:prstGeom>
          <a:solidFill>
            <a:srgbClr val="031F33"/>
          </a:solidFill>
        </p:spPr>
        <p:txBody>
          <a:bodyPr vert="horz" lIns="43200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Spatial Vulnerability Mapping</a:t>
            </a:r>
          </a:p>
        </p:txBody>
      </p:sp>
      <p:sp>
        <p:nvSpPr>
          <p:cNvPr id="26" name="Rectangle 25">
            <a:extLst>
              <a:ext uri="{FF2B5EF4-FFF2-40B4-BE49-F238E27FC236}">
                <a16:creationId xmlns:a16="http://schemas.microsoft.com/office/drawing/2014/main" id="{2E72F4E4-CA30-954A-F274-2DF01B2E23DF}"/>
              </a:ext>
            </a:extLst>
          </p:cNvPr>
          <p:cNvSpPr/>
          <p:nvPr/>
        </p:nvSpPr>
        <p:spPr>
          <a:xfrm>
            <a:off x="7202122" y="5523044"/>
            <a:ext cx="2133266" cy="3267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Rectangle 26">
            <a:extLst>
              <a:ext uri="{FF2B5EF4-FFF2-40B4-BE49-F238E27FC236}">
                <a16:creationId xmlns:a16="http://schemas.microsoft.com/office/drawing/2014/main" id="{6FB03CCC-1734-C7D9-EC1D-DA4EA12B0C5A}"/>
              </a:ext>
            </a:extLst>
          </p:cNvPr>
          <p:cNvSpPr/>
          <p:nvPr/>
        </p:nvSpPr>
        <p:spPr>
          <a:xfrm>
            <a:off x="9469915" y="5523044"/>
            <a:ext cx="2133266" cy="3267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8" name="Rectangle 27">
            <a:extLst>
              <a:ext uri="{FF2B5EF4-FFF2-40B4-BE49-F238E27FC236}">
                <a16:creationId xmlns:a16="http://schemas.microsoft.com/office/drawing/2014/main" id="{E3BFDC44-96EE-17AB-9936-6429EDA7C160}"/>
              </a:ext>
            </a:extLst>
          </p:cNvPr>
          <p:cNvSpPr/>
          <p:nvPr/>
        </p:nvSpPr>
        <p:spPr>
          <a:xfrm>
            <a:off x="8207834" y="5579923"/>
            <a:ext cx="2133266" cy="3267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521753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CD4F02C-7643-4B03-AADB-6FBCBABEA582}"/>
              </a:ext>
            </a:extLst>
          </p:cNvPr>
          <p:cNvPicPr>
            <a:picLocks noChangeAspect="1"/>
          </p:cNvPicPr>
          <p:nvPr/>
        </p:nvPicPr>
        <p:blipFill rotWithShape="1">
          <a:blip r:embed="rId3"/>
          <a:srcRect l="10568" r="8137"/>
          <a:stretch/>
        </p:blipFill>
        <p:spPr>
          <a:xfrm>
            <a:off x="0" y="-52829"/>
            <a:ext cx="12356122" cy="6963658"/>
          </a:xfrm>
          <a:prstGeom prst="rect">
            <a:avLst/>
          </a:prstGeom>
        </p:spPr>
      </p:pic>
      <p:cxnSp>
        <p:nvCxnSpPr>
          <p:cNvPr id="21" name="Straight Connector 20">
            <a:extLst>
              <a:ext uri="{FF2B5EF4-FFF2-40B4-BE49-F238E27FC236}">
                <a16:creationId xmlns:a16="http://schemas.microsoft.com/office/drawing/2014/main" id="{D0E60ADB-6856-4D06-B1AB-914C6F4EA8B7}"/>
              </a:ext>
            </a:extLst>
          </p:cNvPr>
          <p:cNvCxnSpPr>
            <a:cxnSpLocks/>
          </p:cNvCxnSpPr>
          <p:nvPr/>
        </p:nvCxnSpPr>
        <p:spPr>
          <a:xfrm flipV="1">
            <a:off x="2294020" y="1694816"/>
            <a:ext cx="2901271" cy="3783078"/>
          </a:xfrm>
          <a:prstGeom prst="line">
            <a:avLst/>
          </a:prstGeom>
          <a:ln w="635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F5CF068-D08D-4A2B-B136-B5A562F8562E}"/>
              </a:ext>
            </a:extLst>
          </p:cNvPr>
          <p:cNvCxnSpPr>
            <a:cxnSpLocks/>
          </p:cNvCxnSpPr>
          <p:nvPr/>
        </p:nvCxnSpPr>
        <p:spPr>
          <a:xfrm flipV="1">
            <a:off x="2334039" y="5477894"/>
            <a:ext cx="5261246" cy="276141"/>
          </a:xfrm>
          <a:prstGeom prst="line">
            <a:avLst/>
          </a:prstGeom>
          <a:ln w="635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0793CD7-872E-A942-A5B6-AA69FE254388}"/>
              </a:ext>
            </a:extLst>
          </p:cNvPr>
          <p:cNvSpPr txBox="1"/>
          <p:nvPr/>
        </p:nvSpPr>
        <p:spPr>
          <a:xfrm>
            <a:off x="6753219" y="2391499"/>
            <a:ext cx="2282228" cy="369332"/>
          </a:xfrm>
          <a:prstGeom prst="rect">
            <a:avLst/>
          </a:prstGeom>
          <a:noFill/>
        </p:spPr>
        <p:txBody>
          <a:bodyPr wrap="square" rtlCol="0">
            <a:spAutoFit/>
          </a:bodyPr>
          <a:lstStyle/>
          <a:p>
            <a:r>
              <a:rPr lang="en-US" b="1">
                <a:solidFill>
                  <a:schemeClr val="bg1"/>
                </a:solidFill>
              </a:rPr>
              <a:t>Gauteng, South Africa</a:t>
            </a:r>
          </a:p>
        </p:txBody>
      </p:sp>
      <p:pic>
        <p:nvPicPr>
          <p:cNvPr id="2" name="Picture 1">
            <a:extLst>
              <a:ext uri="{FF2B5EF4-FFF2-40B4-BE49-F238E27FC236}">
                <a16:creationId xmlns:a16="http://schemas.microsoft.com/office/drawing/2014/main" id="{AF81F9FA-EB4B-4943-93FE-CCBC41DFE9B9}"/>
              </a:ext>
            </a:extLst>
          </p:cNvPr>
          <p:cNvPicPr>
            <a:picLocks noChangeAspect="1"/>
          </p:cNvPicPr>
          <p:nvPr/>
        </p:nvPicPr>
        <p:blipFill rotWithShape="1">
          <a:blip r:embed="rId4"/>
          <a:srcRect l="15900" t="8957" r="22741" b="7253"/>
          <a:stretch/>
        </p:blipFill>
        <p:spPr>
          <a:xfrm>
            <a:off x="3945884" y="135923"/>
            <a:ext cx="3649401" cy="35793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660A9D5D-9670-43A5-8C0E-958D99522BEC}"/>
              </a:ext>
            </a:extLst>
          </p:cNvPr>
          <p:cNvPicPr>
            <a:picLocks noChangeAspect="1"/>
          </p:cNvPicPr>
          <p:nvPr/>
        </p:nvPicPr>
        <p:blipFill>
          <a:blip r:embed="rId5"/>
          <a:stretch>
            <a:fillRect/>
          </a:stretch>
        </p:blipFill>
        <p:spPr>
          <a:xfrm>
            <a:off x="6604408" y="135923"/>
            <a:ext cx="1289925" cy="3521884"/>
          </a:xfrm>
          <a:prstGeom prst="rect">
            <a:avLst/>
          </a:prstGeom>
        </p:spPr>
      </p:pic>
      <p:pic>
        <p:nvPicPr>
          <p:cNvPr id="15" name="Picture 14">
            <a:extLst>
              <a:ext uri="{FF2B5EF4-FFF2-40B4-BE49-F238E27FC236}">
                <a16:creationId xmlns:a16="http://schemas.microsoft.com/office/drawing/2014/main" id="{58C3F98B-BA48-4B60-AADA-1561A9AA38F7}"/>
              </a:ext>
            </a:extLst>
          </p:cNvPr>
          <p:cNvPicPr>
            <a:picLocks noChangeAspect="1"/>
          </p:cNvPicPr>
          <p:nvPr/>
        </p:nvPicPr>
        <p:blipFill>
          <a:blip r:embed="rId6"/>
          <a:stretch>
            <a:fillRect/>
          </a:stretch>
        </p:blipFill>
        <p:spPr>
          <a:xfrm>
            <a:off x="4513679" y="1039008"/>
            <a:ext cx="1994686" cy="1984378"/>
          </a:xfrm>
          <a:prstGeom prst="rect">
            <a:avLst/>
          </a:prstGeom>
        </p:spPr>
      </p:pic>
      <p:pic>
        <p:nvPicPr>
          <p:cNvPr id="12" name="Picture 11">
            <a:extLst>
              <a:ext uri="{FF2B5EF4-FFF2-40B4-BE49-F238E27FC236}">
                <a16:creationId xmlns:a16="http://schemas.microsoft.com/office/drawing/2014/main" id="{493D70DC-A19F-46D3-9121-1C21F6ABFC4A}"/>
              </a:ext>
            </a:extLst>
          </p:cNvPr>
          <p:cNvPicPr>
            <a:picLocks noChangeAspect="1"/>
          </p:cNvPicPr>
          <p:nvPr/>
        </p:nvPicPr>
        <p:blipFill rotWithShape="1">
          <a:blip r:embed="rId4"/>
          <a:srcRect l="15900" t="8957" r="22741" b="7253"/>
          <a:stretch/>
        </p:blipFill>
        <p:spPr>
          <a:xfrm>
            <a:off x="7595285" y="2978765"/>
            <a:ext cx="3649401" cy="35793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a:extLst>
              <a:ext uri="{FF2B5EF4-FFF2-40B4-BE49-F238E27FC236}">
                <a16:creationId xmlns:a16="http://schemas.microsoft.com/office/drawing/2014/main" id="{4E039995-308A-449D-81FE-724058710996}"/>
              </a:ext>
            </a:extLst>
          </p:cNvPr>
          <p:cNvPicPr>
            <a:picLocks noChangeAspect="1"/>
          </p:cNvPicPr>
          <p:nvPr/>
        </p:nvPicPr>
        <p:blipFill>
          <a:blip r:embed="rId7"/>
          <a:stretch>
            <a:fillRect/>
          </a:stretch>
        </p:blipFill>
        <p:spPr>
          <a:xfrm>
            <a:off x="8165097" y="3891495"/>
            <a:ext cx="1981768" cy="1981768"/>
          </a:xfrm>
          <a:prstGeom prst="rect">
            <a:avLst/>
          </a:prstGeom>
        </p:spPr>
      </p:pic>
      <p:pic>
        <p:nvPicPr>
          <p:cNvPr id="18" name="Picture 17">
            <a:extLst>
              <a:ext uri="{FF2B5EF4-FFF2-40B4-BE49-F238E27FC236}">
                <a16:creationId xmlns:a16="http://schemas.microsoft.com/office/drawing/2014/main" id="{E20CE144-B152-4D7B-AC2D-11F040BD4F54}"/>
              </a:ext>
            </a:extLst>
          </p:cNvPr>
          <p:cNvPicPr>
            <a:picLocks noChangeAspect="1"/>
          </p:cNvPicPr>
          <p:nvPr/>
        </p:nvPicPr>
        <p:blipFill>
          <a:blip r:embed="rId8"/>
          <a:stretch>
            <a:fillRect/>
          </a:stretch>
        </p:blipFill>
        <p:spPr>
          <a:xfrm>
            <a:off x="10299036" y="3023386"/>
            <a:ext cx="1289925" cy="3560974"/>
          </a:xfrm>
          <a:prstGeom prst="rect">
            <a:avLst/>
          </a:prstGeom>
        </p:spPr>
      </p:pic>
      <p:sp>
        <p:nvSpPr>
          <p:cNvPr id="9" name="TextBox 8">
            <a:extLst>
              <a:ext uri="{FF2B5EF4-FFF2-40B4-BE49-F238E27FC236}">
                <a16:creationId xmlns:a16="http://schemas.microsoft.com/office/drawing/2014/main" id="{EB8703C6-AA03-4A4E-AD44-12023C789720}"/>
              </a:ext>
            </a:extLst>
          </p:cNvPr>
          <p:cNvSpPr txBox="1"/>
          <p:nvPr/>
        </p:nvSpPr>
        <p:spPr>
          <a:xfrm>
            <a:off x="4403013" y="669676"/>
            <a:ext cx="1199046" cy="369332"/>
          </a:xfrm>
          <a:prstGeom prst="rect">
            <a:avLst/>
          </a:prstGeom>
          <a:noFill/>
        </p:spPr>
        <p:txBody>
          <a:bodyPr wrap="square" rtlCol="0">
            <a:spAutoFit/>
          </a:bodyPr>
          <a:lstStyle/>
          <a:p>
            <a:r>
              <a:rPr lang="en-US">
                <a:solidFill>
                  <a:schemeClr val="bg1"/>
                </a:solidFill>
              </a:rPr>
              <a:t>Population</a:t>
            </a:r>
          </a:p>
        </p:txBody>
      </p:sp>
      <p:sp>
        <p:nvSpPr>
          <p:cNvPr id="19" name="TextBox 18">
            <a:extLst>
              <a:ext uri="{FF2B5EF4-FFF2-40B4-BE49-F238E27FC236}">
                <a16:creationId xmlns:a16="http://schemas.microsoft.com/office/drawing/2014/main" id="{4DF2EB3B-C579-4545-8CDD-0599F53D8152}"/>
              </a:ext>
            </a:extLst>
          </p:cNvPr>
          <p:cNvSpPr txBox="1"/>
          <p:nvPr/>
        </p:nvSpPr>
        <p:spPr>
          <a:xfrm>
            <a:off x="8070908" y="3485126"/>
            <a:ext cx="2255297" cy="369332"/>
          </a:xfrm>
          <a:prstGeom prst="rect">
            <a:avLst/>
          </a:prstGeom>
          <a:noFill/>
        </p:spPr>
        <p:txBody>
          <a:bodyPr wrap="square" rtlCol="0">
            <a:spAutoFit/>
          </a:bodyPr>
          <a:lstStyle/>
          <a:p>
            <a:r>
              <a:rPr lang="en-US">
                <a:solidFill>
                  <a:schemeClr val="bg1"/>
                </a:solidFill>
              </a:rPr>
              <a:t>Temperature Max 24h</a:t>
            </a:r>
          </a:p>
        </p:txBody>
      </p:sp>
      <p:sp>
        <p:nvSpPr>
          <p:cNvPr id="3" name="Title 1">
            <a:extLst>
              <a:ext uri="{FF2B5EF4-FFF2-40B4-BE49-F238E27FC236}">
                <a16:creationId xmlns:a16="http://schemas.microsoft.com/office/drawing/2014/main" id="{32EF03B0-933D-DEE3-C2B5-1FE0A2EFB174}"/>
              </a:ext>
            </a:extLst>
          </p:cNvPr>
          <p:cNvSpPr txBox="1">
            <a:spLocks/>
          </p:cNvSpPr>
          <p:nvPr/>
        </p:nvSpPr>
        <p:spPr>
          <a:xfrm>
            <a:off x="0" y="-67814"/>
            <a:ext cx="12356122" cy="1153469"/>
          </a:xfrm>
          <a:prstGeom prst="rect">
            <a:avLst/>
          </a:prstGeom>
          <a:solidFill>
            <a:srgbClr val="031F33"/>
          </a:solidFill>
        </p:spPr>
        <p:txBody>
          <a:bodyPr vert="horz" lIns="43200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Project 2: </a:t>
            </a:r>
            <a:r>
              <a:rPr kumimoji="0" lang="en-US" sz="2800" b="1" i="0" u="none" strike="noStrike" kern="1200" cap="none" spc="0" normalizeH="0" baseline="0" noProof="0" dirty="0" err="1">
                <a:ln>
                  <a:noFill/>
                </a:ln>
                <a:solidFill>
                  <a:prstClr val="white"/>
                </a:solidFill>
                <a:effectLst/>
                <a:uLnTx/>
                <a:uFillTx/>
                <a:latin typeface="Calibri" panose="020F0502020204030204"/>
                <a:ea typeface="+mn-ea"/>
                <a:cs typeface="+mn-cs"/>
              </a:rPr>
              <a:t>Personalised</a:t>
            </a: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 Early </a:t>
            </a:r>
            <a:r>
              <a:rPr lang="en-US" sz="2800" b="1" dirty="0">
                <a:solidFill>
                  <a:prstClr val="white"/>
                </a:solidFill>
                <a:latin typeface="Calibri" panose="020F0502020204030204"/>
                <a:ea typeface="+mn-ea"/>
                <a:cs typeface="+mn-cs"/>
              </a:rPr>
              <a:t>W</a:t>
            </a:r>
            <a:r>
              <a:rPr kumimoji="0" lang="en-US" sz="2800" b="1" i="0" u="none" strike="noStrike" kern="1200" cap="none" spc="0" normalizeH="0" baseline="0" noProof="0" dirty="0" err="1">
                <a:ln>
                  <a:noFill/>
                </a:ln>
                <a:solidFill>
                  <a:prstClr val="white"/>
                </a:solidFill>
                <a:effectLst/>
                <a:uLnTx/>
                <a:uFillTx/>
                <a:latin typeface="Calibri" panose="020F0502020204030204"/>
                <a:ea typeface="+mn-ea"/>
                <a:cs typeface="+mn-cs"/>
              </a:rPr>
              <a:t>arning</a:t>
            </a: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 System among urban populations in Johannesburg, Abidjan and in people with health insurance in South Africa </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C81730E-89D3-7D9E-540A-A548A69FBF8F}"/>
              </a:ext>
            </a:extLst>
          </p:cNvPr>
          <p:cNvSpPr/>
          <p:nvPr/>
        </p:nvSpPr>
        <p:spPr>
          <a:xfrm>
            <a:off x="647700" y="5219700"/>
            <a:ext cx="2352675" cy="13384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A536D2BB-A200-0BCB-2542-19C0657B9DAA}"/>
              </a:ext>
            </a:extLst>
          </p:cNvPr>
          <p:cNvSpPr txBox="1"/>
          <p:nvPr/>
        </p:nvSpPr>
        <p:spPr>
          <a:xfrm>
            <a:off x="3096227" y="5909755"/>
            <a:ext cx="1790050" cy="923330"/>
          </a:xfrm>
          <a:prstGeom prst="rect">
            <a:avLst/>
          </a:prstGeom>
          <a:noFill/>
        </p:spPr>
        <p:txBody>
          <a:bodyPr wrap="square" rtlCol="0">
            <a:spAutoFit/>
          </a:bodyPr>
          <a:lstStyle/>
          <a:p>
            <a:r>
              <a:rPr lang="en-ZA">
                <a:solidFill>
                  <a:srgbClr val="FF0000"/>
                </a:solidFill>
              </a:rPr>
              <a:t>Discovery Health 3.5 million members</a:t>
            </a:r>
          </a:p>
        </p:txBody>
      </p:sp>
    </p:spTree>
    <p:extLst>
      <p:ext uri="{BB962C8B-B14F-4D97-AF65-F5344CB8AC3E}">
        <p14:creationId xmlns:p14="http://schemas.microsoft.com/office/powerpoint/2010/main" val="3716376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7C0026-E77C-59A5-E3A7-49285853B72B}"/>
              </a:ext>
            </a:extLst>
          </p:cNvPr>
          <p:cNvSpPr>
            <a:spLocks noGrp="1"/>
          </p:cNvSpPr>
          <p:nvPr>
            <p:ph idx="1"/>
          </p:nvPr>
        </p:nvSpPr>
        <p:spPr/>
        <p:txBody>
          <a:bodyPr vert="horz" lIns="91440" tIns="45720" rIns="91440" bIns="45720" rtlCol="0" anchor="t">
            <a:normAutofit lnSpcReduction="10000"/>
          </a:bodyPr>
          <a:lstStyle/>
          <a:p>
            <a:r>
              <a:rPr lang="en-ZA" dirty="0"/>
              <a:t>Introduction to the HE</a:t>
            </a:r>
            <a:r>
              <a:rPr lang="en-ZA" baseline="30000" dirty="0"/>
              <a:t>2</a:t>
            </a:r>
            <a:r>
              <a:rPr lang="en-ZA" dirty="0"/>
              <a:t>AT Center </a:t>
            </a:r>
          </a:p>
          <a:p>
            <a:pPr lvl="1"/>
            <a:r>
              <a:rPr lang="en-ZA" dirty="0"/>
              <a:t>Partners and funder</a:t>
            </a:r>
          </a:p>
          <a:p>
            <a:pPr lvl="1"/>
            <a:r>
              <a:rPr lang="en-ZA" dirty="0"/>
              <a:t>Research Projects 1 and 2 </a:t>
            </a:r>
            <a:endParaRPr lang="en-ZA" dirty="0">
              <a:cs typeface="Calibri"/>
            </a:endParaRPr>
          </a:p>
          <a:p>
            <a:pPr lvl="1"/>
            <a:r>
              <a:rPr lang="en-ZA" dirty="0"/>
              <a:t>Public health importance </a:t>
            </a:r>
          </a:p>
          <a:p>
            <a:pPr lvl="1"/>
            <a:r>
              <a:rPr lang="en-ZA" dirty="0"/>
              <a:t>Data flows </a:t>
            </a:r>
            <a:endParaRPr lang="en-ZA" dirty="0">
              <a:cs typeface="Calibri"/>
            </a:endParaRPr>
          </a:p>
          <a:p>
            <a:pPr lvl="1"/>
            <a:r>
              <a:rPr lang="en-ZA" dirty="0"/>
              <a:t>Data that we have received</a:t>
            </a:r>
          </a:p>
          <a:p>
            <a:r>
              <a:rPr lang="en-ZA" dirty="0"/>
              <a:t>Ethical justification for informed consent waiver (documents </a:t>
            </a:r>
            <a:r>
              <a:rPr lang="en-ZA" dirty="0">
                <a:solidFill>
                  <a:srgbClr val="FF0000"/>
                </a:solidFill>
              </a:rPr>
              <a:t>1-5</a:t>
            </a:r>
            <a:r>
              <a:rPr lang="en-ZA" dirty="0"/>
              <a:t>)</a:t>
            </a:r>
            <a:endParaRPr lang="en-ZA" dirty="0">
              <a:cs typeface="Calibri"/>
            </a:endParaRPr>
          </a:p>
          <a:p>
            <a:r>
              <a:rPr lang="en-ZA" dirty="0"/>
              <a:t>Legal justification for use of secondary data for research purposes (documents </a:t>
            </a:r>
            <a:r>
              <a:rPr lang="en-ZA" dirty="0">
                <a:solidFill>
                  <a:srgbClr val="FF0000"/>
                </a:solidFill>
              </a:rPr>
              <a:t>6-10</a:t>
            </a:r>
            <a:r>
              <a:rPr lang="en-ZA" dirty="0"/>
              <a:t>)</a:t>
            </a:r>
            <a:endParaRPr lang="en-ZA" dirty="0">
              <a:cs typeface="Calibri"/>
            </a:endParaRPr>
          </a:p>
          <a:p>
            <a:r>
              <a:rPr lang="en-ZA" dirty="0"/>
              <a:t>Next steps </a:t>
            </a:r>
          </a:p>
          <a:p>
            <a:pPr lvl="1"/>
            <a:endParaRPr lang="en-ZA" dirty="0"/>
          </a:p>
        </p:txBody>
      </p:sp>
      <p:sp>
        <p:nvSpPr>
          <p:cNvPr id="6" name="Content Placeholder 2">
            <a:extLst>
              <a:ext uri="{FF2B5EF4-FFF2-40B4-BE49-F238E27FC236}">
                <a16:creationId xmlns:a16="http://schemas.microsoft.com/office/drawing/2014/main" id="{3DEF4F6E-46C7-02EB-EE19-D135E51D8938}"/>
              </a:ext>
            </a:extLst>
          </p:cNvPr>
          <p:cNvSpPr txBox="1">
            <a:spLocks/>
          </p:cNvSpPr>
          <p:nvPr/>
        </p:nvSpPr>
        <p:spPr>
          <a:xfrm>
            <a:off x="0" y="0"/>
            <a:ext cx="12192000" cy="1248508"/>
          </a:xfrm>
          <a:prstGeom prst="rect">
            <a:avLst/>
          </a:prstGeom>
          <a:solidFill>
            <a:srgbClr val="143840"/>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ZA" sz="6000" b="1" i="0" u="none" strike="noStrike" kern="1200" cap="none" spc="0" normalizeH="0" baseline="0" noProof="0" dirty="0">
                <a:ln>
                  <a:noFill/>
                </a:ln>
                <a:solidFill>
                  <a:prstClr val="white"/>
                </a:solidFill>
                <a:effectLst/>
                <a:uLnTx/>
                <a:uFillTx/>
                <a:latin typeface="Calibri" panose="020F0502020204030204"/>
                <a:ea typeface="+mn-ea"/>
                <a:cs typeface="+mn-cs"/>
              </a:rPr>
              <a:t>Overview</a:t>
            </a:r>
          </a:p>
        </p:txBody>
      </p:sp>
    </p:spTree>
    <p:extLst>
      <p:ext uri="{BB962C8B-B14F-4D97-AF65-F5344CB8AC3E}">
        <p14:creationId xmlns:p14="http://schemas.microsoft.com/office/powerpoint/2010/main" val="20242853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WRHI">
  <a:themeElements>
    <a:clrScheme name="Custom 1">
      <a:dk1>
        <a:srgbClr val="031F34"/>
      </a:dk1>
      <a:lt1>
        <a:sysClr val="window" lastClr="FFFFFF"/>
      </a:lt1>
      <a:dk2>
        <a:srgbClr val="0F6799"/>
      </a:dk2>
      <a:lt2>
        <a:srgbClr val="F2F2F2"/>
      </a:lt2>
      <a:accent1>
        <a:srgbClr val="117682"/>
      </a:accent1>
      <a:accent2>
        <a:srgbClr val="168CCC"/>
      </a:accent2>
      <a:accent3>
        <a:srgbClr val="16A3AC"/>
      </a:accent3>
      <a:accent4>
        <a:srgbClr val="10CF9B"/>
      </a:accent4>
      <a:accent5>
        <a:srgbClr val="7CCA62"/>
      </a:accent5>
      <a:accent6>
        <a:srgbClr val="A5C249"/>
      </a:accent6>
      <a:hlink>
        <a:srgbClr val="3ECCB4"/>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673</TotalTime>
  <Words>4811</Words>
  <Application>Microsoft Office PowerPoint</Application>
  <PresentationFormat>Widescreen</PresentationFormat>
  <Paragraphs>240</Paragraphs>
  <Slides>49</Slides>
  <Notes>7</Notes>
  <HiddenSlides>14</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49</vt:i4>
      </vt:variant>
    </vt:vector>
  </HeadingPairs>
  <TitlesOfParts>
    <vt:vector size="69" baseType="lpstr">
      <vt:lpstr>Arial</vt:lpstr>
      <vt:lpstr>Calibri</vt:lpstr>
      <vt:lpstr>Calibri Light</vt:lpstr>
      <vt:lpstr>Gentona</vt:lpstr>
      <vt:lpstr>Georgia</vt:lpstr>
      <vt:lpstr>Gibson Light</vt:lpstr>
      <vt:lpstr>Gibson Medium</vt:lpstr>
      <vt:lpstr>Helvetica Neue</vt:lpstr>
      <vt:lpstr>inherit</vt:lpstr>
      <vt:lpstr>Noto Serif</vt:lpstr>
      <vt:lpstr>Poppins</vt:lpstr>
      <vt:lpstr>Poppins SemiBold</vt:lpstr>
      <vt:lpstr>Roboto-Light</vt:lpstr>
      <vt:lpstr>Söhne</vt:lpstr>
      <vt:lpstr>Source Sans Pro Web</vt:lpstr>
      <vt:lpstr>Tahoma</vt:lpstr>
      <vt:lpstr>Times New Roman</vt:lpstr>
      <vt:lpstr>Verdana</vt:lpstr>
      <vt:lpstr>Office Theme</vt:lpstr>
      <vt:lpstr>White WRHI</vt:lpstr>
      <vt:lpstr>Secondary data analysis in HEAT Center</vt:lpstr>
      <vt:lpstr>DS-I Africa slide as background</vt:lpstr>
      <vt:lpstr>PowerPoint Presentation</vt:lpstr>
      <vt:lpstr>PowerPoint Presentation</vt:lpstr>
      <vt:lpstr>PowerPoint Presentation</vt:lpstr>
      <vt:lpstr>PowerPoint Presentation</vt:lpstr>
      <vt:lpstr>Spatial Vulnerability Mapping</vt:lpstr>
      <vt:lpstr>PowerPoint Presentation</vt:lpstr>
      <vt:lpstr>PowerPoint Presentation</vt:lpstr>
      <vt:lpstr>PowerPoint Presentation</vt:lpstr>
      <vt:lpstr>PowerPoint Presentation</vt:lpstr>
      <vt:lpstr>Partners in the H2EAT Center</vt:lpstr>
      <vt:lpstr>PowerPoint Presentation</vt:lpstr>
      <vt:lpstr>PowerPoint Presentation</vt:lpstr>
      <vt:lpstr>Research project 1: Individual Participant Data analyses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on decrypting data and other safeguards </vt:lpstr>
      <vt:lpstr>PowerPoint Presentation</vt:lpstr>
      <vt:lpstr>PowerPoint Presentation</vt:lpstr>
      <vt:lpstr>Data for public good </vt:lpstr>
      <vt:lpstr>PowerPoint Presentation</vt:lpstr>
      <vt:lpstr>Ethics in Health Research 2015 Guidelines Broad, tiered and narrow consent </vt:lpstr>
      <vt:lpstr>Ethics in Health Research 2015 Guidelines </vt:lpstr>
      <vt:lpstr>Ethics in Health Research 2015 Guidelines </vt:lpstr>
      <vt:lpstr>SA GCP </vt:lpstr>
      <vt:lpstr>US Human and Health Services</vt:lpstr>
      <vt:lpstr>WMA Declaration of Helsinki </vt:lpstr>
      <vt:lpstr>CIOMS: International Ethical Guidelines for Biomedical Research </vt:lpstr>
      <vt:lpstr>POPIA</vt:lpstr>
      <vt:lpstr>POPIA definitions </vt:lpstr>
      <vt:lpstr>POPIA definitions </vt:lpstr>
      <vt:lpstr>European GDPR</vt:lpstr>
      <vt:lpstr>PowerPoint Presentation</vt:lpstr>
      <vt:lpstr>HHS: Health Insurance Portability and Accountability Act (HIPAA) Privacy Rule</vt:lpstr>
      <vt:lpstr>HIPAA Identifiable Data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in Health Research 2015 Guidelines Broad, tiered and narrow consent </dc:title>
  <dc:creator>Darshnika Lakhoo</dc:creator>
  <cp:lastModifiedBy>Craig Parker</cp:lastModifiedBy>
  <cp:revision>190</cp:revision>
  <dcterms:created xsi:type="dcterms:W3CDTF">2023-11-01T11:42:16Z</dcterms:created>
  <dcterms:modified xsi:type="dcterms:W3CDTF">2023-11-22T13:12:24Z</dcterms:modified>
</cp:coreProperties>
</file>